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2.xml" ContentType="application/vnd.openxmlformats-officedocument.theme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4691" r:id="rId5"/>
    <p:sldId id="4740" r:id="rId6"/>
    <p:sldId id="4665" r:id="rId7"/>
    <p:sldId id="4727" r:id="rId8"/>
    <p:sldId id="4745" r:id="rId9"/>
    <p:sldId id="4744" r:id="rId10"/>
    <p:sldId id="4739" r:id="rId11"/>
  </p:sldIdLst>
  <p:sldSz cx="12192000" cy="6858000"/>
  <p:notesSz cx="7010400" cy="9236075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" id="{9063C56D-4528-8543-A326-D555EA6B50BC}">
          <p14:sldIdLst>
            <p14:sldId id="4691"/>
            <p14:sldId id="4740"/>
            <p14:sldId id="4665"/>
            <p14:sldId id="4727"/>
            <p14:sldId id="4745"/>
            <p14:sldId id="4744"/>
            <p14:sldId id="47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895F75-D506-26AF-BFFA-0C35A7B0322F}" name="Mike Layton" initials="ML" userId="S::layton@yorku.ca::788a5370-15d8-48e6-9b5a-f901651860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8"/>
    <p:restoredTop sz="73668"/>
  </p:normalViewPr>
  <p:slideViewPr>
    <p:cSldViewPr snapToGrid="0">
      <p:cViewPr>
        <p:scale>
          <a:sx n="147" d="100"/>
          <a:sy n="147" d="100"/>
        </p:scale>
        <p:origin x="-120" y="-19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5962A-B0EA-4BA0-8647-1CDA0D5C91E6}" type="datetimeFigureOut">
              <a:rPr lang="en-CA" smtClean="0"/>
              <a:t>2024-06-25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1CA16-1F25-4217-BA57-AA9F9B0C67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483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974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marR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Direct Benefits:</a:t>
            </a:r>
          </a:p>
          <a:p>
            <a:pPr marL="404813" indent="-354013">
              <a:lnSpc>
                <a:spcPct val="114000"/>
              </a:lnSpc>
              <a:spcAft>
                <a:spcPts val="0"/>
              </a:spcAft>
            </a:pPr>
            <a:r>
              <a:rPr lang="en-CA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Reduced Transportation/Delivery Costs </a:t>
            </a:r>
          </a:p>
          <a:p>
            <a:pPr marL="404813" marR="0" indent="-3540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Facilitated Campus Access/Enhanced Safety</a:t>
            </a:r>
          </a:p>
          <a:p>
            <a:pPr marL="404813" marR="0" indent="-3540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Reduced Noise/Congestion/Parking/Emissions</a:t>
            </a:r>
          </a:p>
          <a:p>
            <a:pPr marL="50800" marR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Indirect Benefits</a:t>
            </a:r>
          </a:p>
          <a:p>
            <a:pPr marL="404813" marR="0" indent="-3540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Economic impact/ cost reduction</a:t>
            </a:r>
          </a:p>
          <a:p>
            <a:pPr marL="404813" marR="0" indent="-3540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kern="100" dirty="0">
                <a:cs typeface="Times New Roman" panose="02020603050405020304" pitchFamily="18" charset="0"/>
              </a:rPr>
              <a:t>Enhanced mobility (integrates with transit)</a:t>
            </a:r>
          </a:p>
          <a:p>
            <a:pPr marL="404813" marR="0" indent="-35401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kern="100" dirty="0">
                <a:cs typeface="Times New Roman" panose="02020603050405020304" pitchFamily="18" charset="0"/>
              </a:rPr>
              <a:t>Showcases sustainability/innovation/equity</a:t>
            </a:r>
          </a:p>
          <a:p>
            <a:pPr marL="5080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CA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Strategic Benefits</a:t>
            </a:r>
          </a:p>
          <a:p>
            <a:pPr marL="404813" indent="-354013">
              <a:lnSpc>
                <a:spcPct val="114000"/>
              </a:lnSpc>
              <a:spcAft>
                <a:spcPts val="0"/>
              </a:spcAft>
            </a:pPr>
            <a:r>
              <a:rPr lang="en-CA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Opportunities for multi-disciplinary research</a:t>
            </a:r>
          </a:p>
          <a:p>
            <a:pPr marL="404813" indent="-354013">
              <a:lnSpc>
                <a:spcPct val="114000"/>
              </a:lnSpc>
              <a:spcAft>
                <a:spcPts val="0"/>
              </a:spcAft>
            </a:pPr>
            <a:r>
              <a:rPr lang="en-CA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Linked to provincial economic activities</a:t>
            </a:r>
          </a:p>
          <a:p>
            <a:pPr marL="404813" indent="-354013">
              <a:lnSpc>
                <a:spcPct val="114000"/>
              </a:lnSpc>
              <a:spcAft>
                <a:spcPts val="0"/>
              </a:spcAft>
            </a:pPr>
            <a:r>
              <a:rPr lang="en-CA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Community engagement (i.e. Toronto, Markham)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086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200000"/>
              </a:lnSpc>
            </a:pPr>
            <a:r>
              <a:rPr lang="en-CA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YorkU</a:t>
            </a: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 a living lab: Focus on sustainability and Innovation</a:t>
            </a:r>
          </a:p>
          <a:p>
            <a:pPr algn="l">
              <a:lnSpc>
                <a:spcPct val="200000"/>
              </a:lnSpc>
            </a:pP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Mobility as a service – fleet electrification</a:t>
            </a:r>
          </a:p>
          <a:p>
            <a:pPr algn="l">
              <a:lnSpc>
                <a:spcPct val="200000"/>
              </a:lnSpc>
            </a:pPr>
            <a:r>
              <a:rPr lang="en-CA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and technological advances.</a:t>
            </a:r>
          </a:p>
          <a:p>
            <a:pPr algn="l">
              <a:lnSpc>
                <a:spcPct val="200000"/>
              </a:lnSpc>
            </a:pP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Barriers to adoption (Municipal and Provincial) </a:t>
            </a:r>
          </a:p>
          <a:p>
            <a:pPr algn="l">
              <a:lnSpc>
                <a:spcPct val="200000"/>
              </a:lnSpc>
            </a:pPr>
            <a:r>
              <a:rPr lang="en-CA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</a:t>
            </a: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ow they can engage.</a:t>
            </a:r>
          </a:p>
          <a:p>
            <a:pPr algn="l">
              <a:lnSpc>
                <a:spcPct val="200000"/>
              </a:lnSpc>
            </a:pP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Safety Concerns can be addressed  </a:t>
            </a:r>
          </a:p>
          <a:p>
            <a:pPr algn="l">
              <a:lnSpc>
                <a:spcPct val="200000"/>
              </a:lnSpc>
            </a:pPr>
            <a:r>
              <a:rPr lang="en-CA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</a:t>
            </a: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echnology, education and enforcement technology integration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020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7C401-38EF-2BEE-5D39-45D5A89C5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BC9373-05FC-3E54-9278-5F2898A603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A64E06-0F67-E2B2-177B-7994B9FF6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includes, technology, business, safety, ethics, risk…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C7C92-8010-EC96-509E-00263EABD6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8780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146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93D08-52E9-A041-8C3E-289033ABD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776" y="1651964"/>
            <a:ext cx="4317167" cy="2008385"/>
          </a:xfr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00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C179A9A-C7C8-7C48-A97C-FBC66812B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959" y="3665115"/>
            <a:ext cx="4301133" cy="631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cap="none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E978879-4384-7944-8E60-E6FEF4E21A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959" y="4301625"/>
            <a:ext cx="4301133" cy="315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D8F8C9-F49E-3048-826A-0937FBC04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1513" y="4804806"/>
            <a:ext cx="431716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Placeholder 9" descr="York University Logo.">
            <a:extLst>
              <a:ext uri="{FF2B5EF4-FFF2-40B4-BE49-F238E27FC236}">
                <a16:creationId xmlns:a16="http://schemas.microsoft.com/office/drawing/2014/main" id="{40BEB9EB-86F7-BB40-904C-480539553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173" y="5066521"/>
            <a:ext cx="4290917" cy="360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924A13-79EE-1D47-B49D-1565C986D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599" y="358815"/>
            <a:ext cx="11485301" cy="6146157"/>
          </a:xfrm>
          <a:custGeom>
            <a:avLst/>
            <a:gdLst>
              <a:gd name="connsiteX0" fmla="*/ 0 w 11485301"/>
              <a:gd name="connsiteY0" fmla="*/ 0 h 6146157"/>
              <a:gd name="connsiteX1" fmla="*/ 11485301 w 11485301"/>
              <a:gd name="connsiteY1" fmla="*/ 0 h 6146157"/>
              <a:gd name="connsiteX2" fmla="*/ 11485301 w 11485301"/>
              <a:gd name="connsiteY2" fmla="*/ 6146157 h 6146157"/>
              <a:gd name="connsiteX3" fmla="*/ 0 w 11485301"/>
              <a:gd name="connsiteY3" fmla="*/ 6146157 h 6146157"/>
              <a:gd name="connsiteX4" fmla="*/ 0 w 11485301"/>
              <a:gd name="connsiteY4" fmla="*/ 5413033 h 6146157"/>
              <a:gd name="connsiteX5" fmla="*/ 510420 w 11485301"/>
              <a:gd name="connsiteY5" fmla="*/ 5413033 h 6146157"/>
              <a:gd name="connsiteX6" fmla="*/ 510420 w 11485301"/>
              <a:gd name="connsiteY6" fmla="*/ 5411487 h 6146157"/>
              <a:gd name="connsiteX7" fmla="*/ 4702893 w 11485301"/>
              <a:gd name="connsiteY7" fmla="*/ 5411487 h 6146157"/>
              <a:gd name="connsiteX8" fmla="*/ 4702893 w 11485301"/>
              <a:gd name="connsiteY8" fmla="*/ 753630 h 6146157"/>
              <a:gd name="connsiteX9" fmla="*/ 8075 w 11485301"/>
              <a:gd name="connsiteY9" fmla="*/ 753630 h 6146157"/>
              <a:gd name="connsiteX10" fmla="*/ 8075 w 11485301"/>
              <a:gd name="connsiteY10" fmla="*/ 758785 h 6146157"/>
              <a:gd name="connsiteX11" fmla="*/ 0 w 11485301"/>
              <a:gd name="connsiteY11" fmla="*/ 758785 h 614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5301" h="6146157">
                <a:moveTo>
                  <a:pt x="0" y="0"/>
                </a:moveTo>
                <a:lnTo>
                  <a:pt x="11485301" y="0"/>
                </a:lnTo>
                <a:lnTo>
                  <a:pt x="11485301" y="6146157"/>
                </a:lnTo>
                <a:lnTo>
                  <a:pt x="0" y="6146157"/>
                </a:lnTo>
                <a:lnTo>
                  <a:pt x="0" y="5413033"/>
                </a:lnTo>
                <a:lnTo>
                  <a:pt x="510420" y="5413033"/>
                </a:lnTo>
                <a:lnTo>
                  <a:pt x="510420" y="5411487"/>
                </a:lnTo>
                <a:lnTo>
                  <a:pt x="4702893" y="5411487"/>
                </a:lnTo>
                <a:lnTo>
                  <a:pt x="4702893" y="753630"/>
                </a:lnTo>
                <a:lnTo>
                  <a:pt x="8075" y="753630"/>
                </a:lnTo>
                <a:lnTo>
                  <a:pt x="8075" y="758785"/>
                </a:lnTo>
                <a:lnTo>
                  <a:pt x="0" y="75878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Ins="288000" anchor="ctr">
            <a:noAutofit/>
          </a:bodyPr>
          <a:lstStyle>
            <a:lvl1pPr marL="0" indent="0" algn="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Drop photo here to add background photo</a:t>
            </a:r>
            <a:br>
              <a:rPr lang="en-US"/>
            </a:br>
            <a:r>
              <a:rPr lang="en-US"/>
              <a:t>(then ensure alt text is assigned)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27E5C04-A6BF-204B-B6E3-6822700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"/>
            <a:ext cx="12192002" cy="6858000"/>
          </a:xfrm>
          <a:custGeom>
            <a:avLst/>
            <a:gdLst>
              <a:gd name="connsiteX0" fmla="*/ 360001 w 12192002"/>
              <a:gd name="connsiteY0" fmla="*/ 360000 h 6858000"/>
              <a:gd name="connsiteX1" fmla="*/ 360001 w 12192002"/>
              <a:gd name="connsiteY1" fmla="*/ 6497999 h 6858000"/>
              <a:gd name="connsiteX2" fmla="*/ 11832001 w 12192002"/>
              <a:gd name="connsiteY2" fmla="*/ 6497999 h 6858000"/>
              <a:gd name="connsiteX3" fmla="*/ 11832001 w 12192002"/>
              <a:gd name="connsiteY3" fmla="*/ 360000 h 6858000"/>
              <a:gd name="connsiteX4" fmla="*/ 1 w 12192002"/>
              <a:gd name="connsiteY4" fmla="*/ 0 h 6858000"/>
              <a:gd name="connsiteX5" fmla="*/ 360001 w 12192002"/>
              <a:gd name="connsiteY5" fmla="*/ 0 h 6858000"/>
              <a:gd name="connsiteX6" fmla="*/ 360001 w 12192002"/>
              <a:gd name="connsiteY6" fmla="*/ 0 h 6858000"/>
              <a:gd name="connsiteX7" fmla="*/ 11832001 w 12192002"/>
              <a:gd name="connsiteY7" fmla="*/ 0 h 6858000"/>
              <a:gd name="connsiteX8" fmla="*/ 12192001 w 12192002"/>
              <a:gd name="connsiteY8" fmla="*/ 0 h 6858000"/>
              <a:gd name="connsiteX9" fmla="*/ 12192002 w 12192002"/>
              <a:gd name="connsiteY9" fmla="*/ 0 h 6858000"/>
              <a:gd name="connsiteX10" fmla="*/ 12192002 w 12192002"/>
              <a:gd name="connsiteY10" fmla="*/ 360000 h 6858000"/>
              <a:gd name="connsiteX11" fmla="*/ 12192001 w 12192002"/>
              <a:gd name="connsiteY11" fmla="*/ 360000 h 6858000"/>
              <a:gd name="connsiteX12" fmla="*/ 12192001 w 12192002"/>
              <a:gd name="connsiteY12" fmla="*/ 6497999 h 6858000"/>
              <a:gd name="connsiteX13" fmla="*/ 12192002 w 12192002"/>
              <a:gd name="connsiteY13" fmla="*/ 6497999 h 6858000"/>
              <a:gd name="connsiteX14" fmla="*/ 12192002 w 12192002"/>
              <a:gd name="connsiteY14" fmla="*/ 6857999 h 6858000"/>
              <a:gd name="connsiteX15" fmla="*/ 12192001 w 12192002"/>
              <a:gd name="connsiteY15" fmla="*/ 6857999 h 6858000"/>
              <a:gd name="connsiteX16" fmla="*/ 12192001 w 12192002"/>
              <a:gd name="connsiteY16" fmla="*/ 6858000 h 6858000"/>
              <a:gd name="connsiteX17" fmla="*/ 11832001 w 12192002"/>
              <a:gd name="connsiteY17" fmla="*/ 6858000 h 6858000"/>
              <a:gd name="connsiteX18" fmla="*/ 11832001 w 12192002"/>
              <a:gd name="connsiteY18" fmla="*/ 6857999 h 6858000"/>
              <a:gd name="connsiteX19" fmla="*/ 360001 w 12192002"/>
              <a:gd name="connsiteY19" fmla="*/ 6857999 h 6858000"/>
              <a:gd name="connsiteX20" fmla="*/ 360001 w 12192002"/>
              <a:gd name="connsiteY20" fmla="*/ 6858000 h 6858000"/>
              <a:gd name="connsiteX21" fmla="*/ 1 w 12192002"/>
              <a:gd name="connsiteY21" fmla="*/ 6858000 h 6858000"/>
              <a:gd name="connsiteX22" fmla="*/ 1 w 12192002"/>
              <a:gd name="connsiteY22" fmla="*/ 6857999 h 6858000"/>
              <a:gd name="connsiteX23" fmla="*/ 0 w 12192002"/>
              <a:gd name="connsiteY23" fmla="*/ 6857999 h 6858000"/>
              <a:gd name="connsiteX24" fmla="*/ 0 w 12192002"/>
              <a:gd name="connsiteY24" fmla="*/ 6497999 h 6858000"/>
              <a:gd name="connsiteX25" fmla="*/ 1 w 12192002"/>
              <a:gd name="connsiteY25" fmla="*/ 6497999 h 6858000"/>
              <a:gd name="connsiteX26" fmla="*/ 1 w 12192002"/>
              <a:gd name="connsiteY26" fmla="*/ 360000 h 6858000"/>
              <a:gd name="connsiteX27" fmla="*/ 0 w 12192002"/>
              <a:gd name="connsiteY27" fmla="*/ 360000 h 6858000"/>
              <a:gd name="connsiteX28" fmla="*/ 0 w 12192002"/>
              <a:gd name="connsiteY28" fmla="*/ 0 h 6858000"/>
              <a:gd name="connsiteX29" fmla="*/ 1 w 12192002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2002" h="6858000">
                <a:moveTo>
                  <a:pt x="360001" y="360000"/>
                </a:moveTo>
                <a:lnTo>
                  <a:pt x="360001" y="6497999"/>
                </a:lnTo>
                <a:lnTo>
                  <a:pt x="11832001" y="6497999"/>
                </a:lnTo>
                <a:lnTo>
                  <a:pt x="11832001" y="360000"/>
                </a:lnTo>
                <a:close/>
                <a:moveTo>
                  <a:pt x="1" y="0"/>
                </a:moveTo>
                <a:lnTo>
                  <a:pt x="360001" y="0"/>
                </a:lnTo>
                <a:lnTo>
                  <a:pt x="360001" y="0"/>
                </a:lnTo>
                <a:lnTo>
                  <a:pt x="11832001" y="0"/>
                </a:lnTo>
                <a:lnTo>
                  <a:pt x="12192001" y="0"/>
                </a:lnTo>
                <a:lnTo>
                  <a:pt x="12192002" y="0"/>
                </a:lnTo>
                <a:lnTo>
                  <a:pt x="12192002" y="360000"/>
                </a:lnTo>
                <a:lnTo>
                  <a:pt x="12192001" y="360000"/>
                </a:lnTo>
                <a:lnTo>
                  <a:pt x="12192001" y="6497999"/>
                </a:lnTo>
                <a:lnTo>
                  <a:pt x="12192002" y="6497999"/>
                </a:lnTo>
                <a:lnTo>
                  <a:pt x="12192002" y="6857999"/>
                </a:lnTo>
                <a:lnTo>
                  <a:pt x="12192001" y="6857999"/>
                </a:lnTo>
                <a:lnTo>
                  <a:pt x="12192001" y="6858000"/>
                </a:lnTo>
                <a:lnTo>
                  <a:pt x="11832001" y="6858000"/>
                </a:lnTo>
                <a:lnTo>
                  <a:pt x="11832001" y="6857999"/>
                </a:lnTo>
                <a:lnTo>
                  <a:pt x="360001" y="6857999"/>
                </a:lnTo>
                <a:lnTo>
                  <a:pt x="360001" y="6858000"/>
                </a:lnTo>
                <a:lnTo>
                  <a:pt x="1" y="6858000"/>
                </a:lnTo>
                <a:lnTo>
                  <a:pt x="1" y="6857999"/>
                </a:lnTo>
                <a:lnTo>
                  <a:pt x="0" y="6857999"/>
                </a:lnTo>
                <a:lnTo>
                  <a:pt x="0" y="6497999"/>
                </a:lnTo>
                <a:lnTo>
                  <a:pt x="1" y="6497999"/>
                </a:lnTo>
                <a:lnTo>
                  <a:pt x="1" y="360000"/>
                </a:lnTo>
                <a:lnTo>
                  <a:pt x="0" y="36000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323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EFB8F-4A79-464A-9960-012F07BC8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8274" y="1437141"/>
            <a:ext cx="9324000" cy="3983715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540000" tIns="540000" rIns="540000" bIns="540000" rtlCol="0" anchor="ctr">
            <a:noAutofit/>
          </a:bodyPr>
          <a:lstStyle>
            <a:lvl1pPr algn="ctr">
              <a:lnSpc>
                <a:spcPct val="100000"/>
              </a:lnSpc>
              <a:defRPr lang="en-US" sz="4000" dirty="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/>
              <a:t>Click to Add a Title </a:t>
            </a:r>
            <a:br>
              <a:rPr lang="en-US"/>
            </a:br>
            <a:r>
              <a:rPr lang="en-US"/>
              <a:t>to your Divider Slide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DE443D4-724C-5D4E-9520-760A3A823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667001" y="-2667001"/>
            <a:ext cx="6858000" cy="12192002"/>
          </a:xfrm>
          <a:custGeom>
            <a:avLst/>
            <a:gdLst>
              <a:gd name="connsiteX0" fmla="*/ 5418000 w 6858000"/>
              <a:gd name="connsiteY0" fmla="*/ 1440001 h 12192002"/>
              <a:gd name="connsiteX1" fmla="*/ 1440000 w 6858000"/>
              <a:gd name="connsiteY1" fmla="*/ 1440001 h 12192002"/>
              <a:gd name="connsiteX2" fmla="*/ 1440000 w 6858000"/>
              <a:gd name="connsiteY2" fmla="*/ 10752001 h 12192002"/>
              <a:gd name="connsiteX3" fmla="*/ 5418000 w 6858000"/>
              <a:gd name="connsiteY3" fmla="*/ 10752001 h 12192002"/>
              <a:gd name="connsiteX4" fmla="*/ 6858000 w 6858000"/>
              <a:gd name="connsiteY4" fmla="*/ 1 h 12192002"/>
              <a:gd name="connsiteX5" fmla="*/ 6858000 w 6858000"/>
              <a:gd name="connsiteY5" fmla="*/ 1440001 h 12192002"/>
              <a:gd name="connsiteX6" fmla="*/ 6858000 w 6858000"/>
              <a:gd name="connsiteY6" fmla="*/ 1440001 h 12192002"/>
              <a:gd name="connsiteX7" fmla="*/ 6858000 w 6858000"/>
              <a:gd name="connsiteY7" fmla="*/ 10752001 h 12192002"/>
              <a:gd name="connsiteX8" fmla="*/ 6858000 w 6858000"/>
              <a:gd name="connsiteY8" fmla="*/ 10752001 h 12192002"/>
              <a:gd name="connsiteX9" fmla="*/ 6858000 w 6858000"/>
              <a:gd name="connsiteY9" fmla="*/ 12192001 h 12192002"/>
              <a:gd name="connsiteX10" fmla="*/ 6858000 w 6858000"/>
              <a:gd name="connsiteY10" fmla="*/ 12192001 h 12192002"/>
              <a:gd name="connsiteX11" fmla="*/ 6858000 w 6858000"/>
              <a:gd name="connsiteY11" fmla="*/ 12192002 h 12192002"/>
              <a:gd name="connsiteX12" fmla="*/ 5418000 w 6858000"/>
              <a:gd name="connsiteY12" fmla="*/ 12192002 h 12192002"/>
              <a:gd name="connsiteX13" fmla="*/ 5418000 w 6858000"/>
              <a:gd name="connsiteY13" fmla="*/ 12192001 h 12192002"/>
              <a:gd name="connsiteX14" fmla="*/ 1440000 w 6858000"/>
              <a:gd name="connsiteY14" fmla="*/ 12192001 h 12192002"/>
              <a:gd name="connsiteX15" fmla="*/ 1440000 w 6858000"/>
              <a:gd name="connsiteY15" fmla="*/ 12192002 h 12192002"/>
              <a:gd name="connsiteX16" fmla="*/ 0 w 6858000"/>
              <a:gd name="connsiteY16" fmla="*/ 12192002 h 12192002"/>
              <a:gd name="connsiteX17" fmla="*/ 0 w 6858000"/>
              <a:gd name="connsiteY17" fmla="*/ 12192001 h 12192002"/>
              <a:gd name="connsiteX18" fmla="*/ 0 w 6858000"/>
              <a:gd name="connsiteY18" fmla="*/ 10752001 h 12192002"/>
              <a:gd name="connsiteX19" fmla="*/ 0 w 6858000"/>
              <a:gd name="connsiteY19" fmla="*/ 1440001 h 12192002"/>
              <a:gd name="connsiteX20" fmla="*/ 0 w 6858000"/>
              <a:gd name="connsiteY20" fmla="*/ 1 h 12192002"/>
              <a:gd name="connsiteX21" fmla="*/ 0 w 6858000"/>
              <a:gd name="connsiteY21" fmla="*/ 0 h 12192002"/>
              <a:gd name="connsiteX22" fmla="*/ 1440000 w 6858000"/>
              <a:gd name="connsiteY22" fmla="*/ 0 h 12192002"/>
              <a:gd name="connsiteX23" fmla="*/ 1440000 w 6858000"/>
              <a:gd name="connsiteY23" fmla="*/ 1 h 12192002"/>
              <a:gd name="connsiteX24" fmla="*/ 5418000 w 6858000"/>
              <a:gd name="connsiteY24" fmla="*/ 1 h 12192002"/>
              <a:gd name="connsiteX25" fmla="*/ 5418000 w 6858000"/>
              <a:gd name="connsiteY25" fmla="*/ 0 h 12192002"/>
              <a:gd name="connsiteX26" fmla="*/ 6858000 w 6858000"/>
              <a:gd name="connsiteY26" fmla="*/ 0 h 12192002"/>
              <a:gd name="connsiteX27" fmla="*/ 6858000 w 6858000"/>
              <a:gd name="connsiteY27" fmla="*/ 1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58000" h="12192002">
                <a:moveTo>
                  <a:pt x="5418000" y="1440001"/>
                </a:moveTo>
                <a:lnTo>
                  <a:pt x="1440000" y="1440001"/>
                </a:lnTo>
                <a:lnTo>
                  <a:pt x="1440000" y="10752001"/>
                </a:lnTo>
                <a:lnTo>
                  <a:pt x="5418000" y="10752001"/>
                </a:lnTo>
                <a:close/>
                <a:moveTo>
                  <a:pt x="6858000" y="1"/>
                </a:moveTo>
                <a:lnTo>
                  <a:pt x="6858000" y="1440001"/>
                </a:lnTo>
                <a:lnTo>
                  <a:pt x="6858000" y="1440001"/>
                </a:lnTo>
                <a:lnTo>
                  <a:pt x="6858000" y="10752001"/>
                </a:lnTo>
                <a:lnTo>
                  <a:pt x="6858000" y="10752001"/>
                </a:lnTo>
                <a:lnTo>
                  <a:pt x="6858000" y="12192001"/>
                </a:lnTo>
                <a:lnTo>
                  <a:pt x="6858000" y="12192001"/>
                </a:lnTo>
                <a:lnTo>
                  <a:pt x="6858000" y="12192002"/>
                </a:lnTo>
                <a:lnTo>
                  <a:pt x="5418000" y="12192002"/>
                </a:lnTo>
                <a:lnTo>
                  <a:pt x="5418000" y="12192001"/>
                </a:lnTo>
                <a:lnTo>
                  <a:pt x="1440000" y="12192001"/>
                </a:lnTo>
                <a:lnTo>
                  <a:pt x="1440000" y="12192002"/>
                </a:lnTo>
                <a:lnTo>
                  <a:pt x="0" y="12192002"/>
                </a:lnTo>
                <a:lnTo>
                  <a:pt x="0" y="12192001"/>
                </a:lnTo>
                <a:lnTo>
                  <a:pt x="0" y="10752001"/>
                </a:lnTo>
                <a:lnTo>
                  <a:pt x="0" y="1440001"/>
                </a:lnTo>
                <a:lnTo>
                  <a:pt x="0" y="1"/>
                </a:lnTo>
                <a:lnTo>
                  <a:pt x="0" y="0"/>
                </a:lnTo>
                <a:lnTo>
                  <a:pt x="1440000" y="0"/>
                </a:lnTo>
                <a:lnTo>
                  <a:pt x="1440000" y="1"/>
                </a:lnTo>
                <a:lnTo>
                  <a:pt x="5418000" y="1"/>
                </a:lnTo>
                <a:lnTo>
                  <a:pt x="5418000" y="0"/>
                </a:lnTo>
                <a:lnTo>
                  <a:pt x="6858000" y="0"/>
                </a:lnTo>
                <a:lnTo>
                  <a:pt x="6858000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477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6D2240-FA47-0D4F-A2AD-9029D0943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24821D-45D2-4B44-B568-237094D560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6AF4E3-7C7A-4050-BF98-8B639F08A4A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25D5AC-D5C1-442A-8896-7992656AB03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8DB00395-58E4-2940-BEC1-A7ECD6C19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3AF607-A535-AE46-91A2-C2853802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4D340AE-33AC-42B7-BF23-605B0E3EC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" y="1198800"/>
            <a:ext cx="11159999" cy="496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7313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EA3B59-861D-CC42-A8F6-D7799EDD6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a Title To Your Slide</a:t>
            </a:r>
          </a:p>
        </p:txBody>
      </p:sp>
      <p:sp>
        <p:nvSpPr>
          <p:cNvPr id="9" name="Text Placeholder 57">
            <a:extLst>
              <a:ext uri="{FF2B5EF4-FFF2-40B4-BE49-F238E27FC236}">
                <a16:creationId xmlns:a16="http://schemas.microsoft.com/office/drawing/2014/main" id="{82A7616C-08E1-5C4A-94C3-59BF94574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196975"/>
            <a:ext cx="5469192" cy="4975225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522F2D5-E9EF-4343-8DC4-709C8E32AE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3951" y="1196975"/>
            <a:ext cx="5469190" cy="4975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ACA75758-CE2F-AD4D-9C00-A5C4D7540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64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3772">
          <p15:clr>
            <a:srgbClr val="FBAE40"/>
          </p15:clr>
        </p15:guide>
        <p15:guide id="5" pos="3908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A2716-629B-9C45-AADD-DE61D864D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>
            <a:noAutofit/>
          </a:bodyPr>
          <a:lstStyle>
            <a:lvl1pPr>
              <a:defRPr b="1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62" name="Text Placeholder 53">
            <a:extLst>
              <a:ext uri="{FF2B5EF4-FFF2-40B4-BE49-F238E27FC236}">
                <a16:creationId xmlns:a16="http://schemas.microsoft.com/office/drawing/2014/main" id="{A0672088-1724-3342-BFB3-A9C3D78E98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31" y="1196975"/>
            <a:ext cx="5420895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0" name="Text Placeholder 57">
            <a:extLst>
              <a:ext uri="{FF2B5EF4-FFF2-40B4-BE49-F238E27FC236}">
                <a16:creationId xmlns:a16="http://schemas.microsoft.com/office/drawing/2014/main" id="{76B0A7DC-3DDF-4F4C-9115-94893364EA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773239"/>
            <a:ext cx="5420468" cy="445193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spcBef>
                <a:spcPts val="600"/>
              </a:spcBef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Text Placeholder 53">
            <a:extLst>
              <a:ext uri="{FF2B5EF4-FFF2-40B4-BE49-F238E27FC236}">
                <a16:creationId xmlns:a16="http://schemas.microsoft.com/office/drawing/2014/main" id="{A88E9F13-81DC-8F4C-8230-3311B1E57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4750" y="1196975"/>
            <a:ext cx="5430910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1" name="Text Placeholder 57">
            <a:extLst>
              <a:ext uri="{FF2B5EF4-FFF2-40B4-BE49-F238E27FC236}">
                <a16:creationId xmlns:a16="http://schemas.microsoft.com/office/drawing/2014/main" id="{FBDE887A-1A03-0340-A830-921CEFD497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4634" y="1773238"/>
            <a:ext cx="5434130" cy="4451939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York University Logo.">
            <a:extLst>
              <a:ext uri="{FF2B5EF4-FFF2-40B4-BE49-F238E27FC236}">
                <a16:creationId xmlns:a16="http://schemas.microsoft.com/office/drawing/2014/main" id="{AECA45BF-7B1F-5649-9576-D519983F0E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669" y="6372792"/>
            <a:ext cx="1240699" cy="2736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2808EE8-9812-924F-92E0-A705FC0A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498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3739">
          <p15:clr>
            <a:srgbClr val="FBAE40"/>
          </p15:clr>
        </p15:guide>
        <p15:guide id="5" pos="3940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754">
          <p15:clr>
            <a:srgbClr val="FBAE40"/>
          </p15:clr>
        </p15:guide>
        <p15:guide id="10" orient="horz" pos="1117">
          <p15:clr>
            <a:srgbClr val="FBAE40"/>
          </p15:clr>
        </p15:guide>
        <p15:guide id="12" orient="horz" pos="3884">
          <p15:clr>
            <a:srgbClr val="FBAE40"/>
          </p15:clr>
        </p15:guide>
        <p15:guide id="13" orient="horz" pos="4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A2716-629B-9C45-AADD-DE61D864D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>
            <a:noAutofit/>
          </a:bodyPr>
          <a:lstStyle>
            <a:lvl1pPr>
              <a:defRPr b="1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19" name="Text Placeholder 53">
            <a:extLst>
              <a:ext uri="{FF2B5EF4-FFF2-40B4-BE49-F238E27FC236}">
                <a16:creationId xmlns:a16="http://schemas.microsoft.com/office/drawing/2014/main" id="{413C845C-EAE6-AF41-B604-B795A78D3E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651" y="1196975"/>
            <a:ext cx="3503625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5" name="Text Placeholder 57">
            <a:extLst>
              <a:ext uri="{FF2B5EF4-FFF2-40B4-BE49-F238E27FC236}">
                <a16:creationId xmlns:a16="http://schemas.microsoft.com/office/drawing/2014/main" id="{8FDBC224-29B7-D94D-A917-7189CF9D8D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50" y="1773238"/>
            <a:ext cx="3510001" cy="4392612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53">
            <a:extLst>
              <a:ext uri="{FF2B5EF4-FFF2-40B4-BE49-F238E27FC236}">
                <a16:creationId xmlns:a16="http://schemas.microsoft.com/office/drawing/2014/main" id="{231CCB01-79F2-F34F-BC4D-1031450FD5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2288" y="1196975"/>
            <a:ext cx="3524932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1ED52BD2-E8AE-D447-A7FC-9FAAD041AC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8637" y="1773238"/>
            <a:ext cx="3510000" cy="4392612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53">
            <a:extLst>
              <a:ext uri="{FF2B5EF4-FFF2-40B4-BE49-F238E27FC236}">
                <a16:creationId xmlns:a16="http://schemas.microsoft.com/office/drawing/2014/main" id="{CF16F710-257F-5041-8125-90E471B9BA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4232" y="1196975"/>
            <a:ext cx="3504531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70C5ADD5-F228-C64F-9A1A-553837A1E7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84231" y="1797540"/>
            <a:ext cx="3510000" cy="4368309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York University Logo.">
            <a:extLst>
              <a:ext uri="{FF2B5EF4-FFF2-40B4-BE49-F238E27FC236}">
                <a16:creationId xmlns:a16="http://schemas.microsoft.com/office/drawing/2014/main" id="{31E90577-5A07-9849-88E9-86D615B77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670" y="6372792"/>
            <a:ext cx="1240699" cy="2736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2808EE8-9812-924F-92E0-A705FC0A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115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1117">
          <p15:clr>
            <a:srgbClr val="FBAE40"/>
          </p15:clr>
        </p15:guide>
        <p15:guide id="12" orient="horz" pos="3888">
          <p15:clr>
            <a:srgbClr val="FBAE40"/>
          </p15:clr>
        </p15:guide>
        <p15:guide id="13" orient="horz" pos="754">
          <p15:clr>
            <a:srgbClr val="FBAE40"/>
          </p15:clr>
        </p15:guide>
        <p15:guide id="14" pos="2729">
          <p15:clr>
            <a:srgbClr val="FBAE40"/>
          </p15:clr>
        </p15:guide>
        <p15:guide id="15" pos="2525" userDrawn="1">
          <p15:clr>
            <a:srgbClr val="FBAE40"/>
          </p15:clr>
        </p15:guide>
        <p15:guide id="16" pos="4951">
          <p15:clr>
            <a:srgbClr val="FBAE40"/>
          </p15:clr>
        </p15:guide>
        <p15:guide id="17" pos="515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Slid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A2716-629B-9C45-AADD-DE61D864D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>
            <a:noAutofit/>
          </a:bodyPr>
          <a:lstStyle>
            <a:lvl1pPr>
              <a:defRPr b="1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23" name="Text Placeholder 53">
            <a:extLst>
              <a:ext uri="{FF2B5EF4-FFF2-40B4-BE49-F238E27FC236}">
                <a16:creationId xmlns:a16="http://schemas.microsoft.com/office/drawing/2014/main" id="{214B3C36-FAD2-2946-B5D2-577C63AC0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32" y="1218329"/>
            <a:ext cx="2540681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E695CA26-1919-114C-BC11-38C996B851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844674"/>
            <a:ext cx="2540528" cy="4321175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53">
            <a:extLst>
              <a:ext uri="{FF2B5EF4-FFF2-40B4-BE49-F238E27FC236}">
                <a16:creationId xmlns:a16="http://schemas.microsoft.com/office/drawing/2014/main" id="{364A19A7-DFB3-7E45-9878-76EAFAAC77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86591" y="1211906"/>
            <a:ext cx="2540681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E13C6EED-B55A-9647-A753-CA6B53800D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78200" y="1844674"/>
            <a:ext cx="2553131" cy="4321175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53">
            <a:extLst>
              <a:ext uri="{FF2B5EF4-FFF2-40B4-BE49-F238E27FC236}">
                <a16:creationId xmlns:a16="http://schemas.microsoft.com/office/drawing/2014/main" id="{D881590F-FC81-0046-A179-47970EA06C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4750" y="1203325"/>
            <a:ext cx="2540681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F78578F5-EFC6-BC40-9724-A634789392C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750" y="1844674"/>
            <a:ext cx="2547914" cy="4321176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53">
            <a:extLst>
              <a:ext uri="{FF2B5EF4-FFF2-40B4-BE49-F238E27FC236}">
                <a16:creationId xmlns:a16="http://schemas.microsoft.com/office/drawing/2014/main" id="{EE21CEE7-7C87-8948-B4EA-C94A787492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3504" y="1203325"/>
            <a:ext cx="2540681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21" name="Text Placeholder 57">
            <a:extLst>
              <a:ext uri="{FF2B5EF4-FFF2-40B4-BE49-F238E27FC236}">
                <a16:creationId xmlns:a16="http://schemas.microsoft.com/office/drawing/2014/main" id="{F63C3783-BFD5-CE47-813A-DDB4E37BAA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53504" y="1844674"/>
            <a:ext cx="2549800" cy="4327526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5" name="Picture 14" descr="York University Logo.&#10;">
            <a:extLst>
              <a:ext uri="{FF2B5EF4-FFF2-40B4-BE49-F238E27FC236}">
                <a16:creationId xmlns:a16="http://schemas.microsoft.com/office/drawing/2014/main" id="{A51EE3BB-C5D8-7748-AC61-802ED7AA1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ACEF09-F0CD-7449-9B9E-747B150BF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193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1927">
          <p15:clr>
            <a:srgbClr val="FBAE40"/>
          </p15:clr>
        </p15:guide>
        <p15:guide id="5" pos="2128">
          <p15:clr>
            <a:srgbClr val="FBAE40"/>
          </p15:clr>
        </p15:guide>
        <p15:guide id="6" pos="3739">
          <p15:clr>
            <a:srgbClr val="FBAE40"/>
          </p15:clr>
        </p15:guide>
        <p15:guide id="7" pos="3940">
          <p15:clr>
            <a:srgbClr val="FBAE40"/>
          </p15:clr>
        </p15:guide>
        <p15:guide id="8" pos="5551">
          <p15:clr>
            <a:srgbClr val="FBAE40"/>
          </p15:clr>
        </p15:guide>
        <p15:guide id="9" pos="5752">
          <p15:clr>
            <a:srgbClr val="FBAE40"/>
          </p15:clr>
        </p15:guide>
        <p15:guide id="10" pos="7363">
          <p15:clr>
            <a:srgbClr val="FBAE40"/>
          </p15:clr>
        </p15:guide>
        <p15:guide id="14" orient="horz" pos="1162" userDrawn="1">
          <p15:clr>
            <a:srgbClr val="FBAE40"/>
          </p15:clr>
        </p15:guide>
        <p15:guide id="15" orient="horz" pos="754">
          <p15:clr>
            <a:srgbClr val="FBAE40"/>
          </p15:clr>
        </p15:guide>
        <p15:guide id="16" orient="horz" pos="388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03B2061-D856-4A41-B120-2B85C6C79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5512" y="358954"/>
            <a:ext cx="11480977" cy="1558925"/>
          </a:xfrm>
          <a:prstGeom prst="rect">
            <a:avLst/>
          </a:prstGeom>
        </p:spPr>
        <p:txBody>
          <a:bodyPr bIns="180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photo onto slide to add header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A2716-629B-9C45-AADD-DE61D864D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800" y="357216"/>
            <a:ext cx="11480400" cy="1562400"/>
          </a:xfrm>
          <a:solidFill>
            <a:schemeClr val="tx1">
              <a:alpha val="54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DA1CF8A-1741-6B40-A154-613324130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32" y="2468097"/>
            <a:ext cx="5400000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29A5CBBC-4A91-4C72-AE28-46A6B97D76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31" y="3011997"/>
            <a:ext cx="5421633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 marL="669600" indent="0">
              <a:buNone/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Text Placeholder 53">
            <a:extLst>
              <a:ext uri="{FF2B5EF4-FFF2-40B4-BE49-F238E27FC236}">
                <a16:creationId xmlns:a16="http://schemas.microsoft.com/office/drawing/2014/main" id="{85171A1C-33F0-154B-A90A-1341894615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399" y="2468097"/>
            <a:ext cx="5412090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D832DB65-C34A-724C-BC2D-C88133F6D6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399" y="3015397"/>
            <a:ext cx="5421633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8" name="Picture 27" descr="York University Logo.&#10;">
            <a:extLst>
              <a:ext uri="{FF2B5EF4-FFF2-40B4-BE49-F238E27FC236}">
                <a16:creationId xmlns:a16="http://schemas.microsoft.com/office/drawing/2014/main" id="{9C3BBD24-06A8-1A4A-99ED-8A6080707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7AA6FF0F-EF68-C34F-8441-557C608E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957584" y="-4957585"/>
            <a:ext cx="2276833" cy="12192003"/>
          </a:xfrm>
          <a:custGeom>
            <a:avLst/>
            <a:gdLst>
              <a:gd name="connsiteX0" fmla="*/ 360000 w 2276833"/>
              <a:gd name="connsiteY0" fmla="*/ 11832003 h 12192003"/>
              <a:gd name="connsiteX1" fmla="*/ 1916832 w 2276833"/>
              <a:gd name="connsiteY1" fmla="*/ 11832003 h 12192003"/>
              <a:gd name="connsiteX2" fmla="*/ 1916833 w 2276833"/>
              <a:gd name="connsiteY2" fmla="*/ 360002 h 12192003"/>
              <a:gd name="connsiteX3" fmla="*/ 360000 w 2276833"/>
              <a:gd name="connsiteY3" fmla="*/ 360002 h 12192003"/>
              <a:gd name="connsiteX4" fmla="*/ 0 w 2276833"/>
              <a:gd name="connsiteY4" fmla="*/ 12192000 h 12192003"/>
              <a:gd name="connsiteX5" fmla="*/ 0 w 2276833"/>
              <a:gd name="connsiteY5" fmla="*/ 0 h 12192003"/>
              <a:gd name="connsiteX6" fmla="*/ 360000 w 2276833"/>
              <a:gd name="connsiteY6" fmla="*/ 0 h 12192003"/>
              <a:gd name="connsiteX7" fmla="*/ 360000 w 2276833"/>
              <a:gd name="connsiteY7" fmla="*/ 1 h 12192003"/>
              <a:gd name="connsiteX8" fmla="*/ 1916833 w 2276833"/>
              <a:gd name="connsiteY8" fmla="*/ 1 h 12192003"/>
              <a:gd name="connsiteX9" fmla="*/ 1916833 w 2276833"/>
              <a:gd name="connsiteY9" fmla="*/ 0 h 12192003"/>
              <a:gd name="connsiteX10" fmla="*/ 2276833 w 2276833"/>
              <a:gd name="connsiteY10" fmla="*/ 0 h 12192003"/>
              <a:gd name="connsiteX11" fmla="*/ 2276832 w 2276833"/>
              <a:gd name="connsiteY11" fmla="*/ 12192000 h 12192003"/>
              <a:gd name="connsiteX12" fmla="*/ 2266791 w 2276833"/>
              <a:gd name="connsiteY12" fmla="*/ 12192000 h 12192003"/>
              <a:gd name="connsiteX13" fmla="*/ 2266791 w 2276833"/>
              <a:gd name="connsiteY13" fmla="*/ 12192003 h 12192003"/>
              <a:gd name="connsiteX14" fmla="*/ 0 w 2276833"/>
              <a:gd name="connsiteY14" fmla="*/ 12192003 h 12192003"/>
              <a:gd name="connsiteX15" fmla="*/ 0 w 2276833"/>
              <a:gd name="connsiteY15" fmla="*/ 12192000 h 1219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76833" h="12192003">
                <a:moveTo>
                  <a:pt x="360000" y="11832003"/>
                </a:moveTo>
                <a:lnTo>
                  <a:pt x="1916832" y="11832003"/>
                </a:lnTo>
                <a:lnTo>
                  <a:pt x="1916833" y="360002"/>
                </a:lnTo>
                <a:lnTo>
                  <a:pt x="360000" y="360002"/>
                </a:lnTo>
                <a:close/>
                <a:moveTo>
                  <a:pt x="0" y="12192000"/>
                </a:moveTo>
                <a:lnTo>
                  <a:pt x="0" y="0"/>
                </a:lnTo>
                <a:lnTo>
                  <a:pt x="360000" y="0"/>
                </a:lnTo>
                <a:lnTo>
                  <a:pt x="360000" y="1"/>
                </a:lnTo>
                <a:lnTo>
                  <a:pt x="1916833" y="1"/>
                </a:lnTo>
                <a:lnTo>
                  <a:pt x="1916833" y="0"/>
                </a:lnTo>
                <a:lnTo>
                  <a:pt x="2276833" y="0"/>
                </a:lnTo>
                <a:lnTo>
                  <a:pt x="2276832" y="12192000"/>
                </a:lnTo>
                <a:lnTo>
                  <a:pt x="2266791" y="12192000"/>
                </a:lnTo>
                <a:lnTo>
                  <a:pt x="2266791" y="12192003"/>
                </a:lnTo>
                <a:lnTo>
                  <a:pt x="0" y="12192003"/>
                </a:lnTo>
                <a:lnTo>
                  <a:pt x="0" y="12192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9C4D6D-A922-1345-A1A8-1C756DCF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402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3739">
          <p15:clr>
            <a:srgbClr val="FBAE40"/>
          </p15:clr>
        </p15:guide>
        <p15:guide id="5" pos="3940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1842">
          <p15:clr>
            <a:srgbClr val="FBAE40"/>
          </p15:clr>
        </p15:guide>
        <p15:guide id="10" orient="horz" pos="38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53769F31-6ABB-C943-BB08-2C41A9CE09B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5512" y="358954"/>
            <a:ext cx="11480977" cy="1558925"/>
          </a:xfrm>
          <a:prstGeom prst="rect">
            <a:avLst/>
          </a:prstGeom>
        </p:spPr>
        <p:txBody>
          <a:bodyPr bIns="180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photo onto slide to add header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A2716-629B-9C45-AADD-DE61D864D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800" y="348748"/>
            <a:ext cx="11480400" cy="1569600"/>
          </a:xfrm>
          <a:solidFill>
            <a:schemeClr val="tx1">
              <a:alpha val="54000"/>
            </a:schemeClr>
          </a:solidFill>
        </p:spPr>
        <p:txBody>
          <a:bodyPr anchor="ctr"/>
          <a:lstStyle>
            <a:lvl1pPr algn="ctr"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DA1CF8A-1741-6B40-A154-613324130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59" y="2468097"/>
            <a:ext cx="3514725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4" name="Text Placeholder 57">
            <a:extLst>
              <a:ext uri="{FF2B5EF4-FFF2-40B4-BE49-F238E27FC236}">
                <a16:creationId xmlns:a16="http://schemas.microsoft.com/office/drawing/2014/main" id="{A0685936-FD89-8644-B6EC-36AD7532FB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3015397"/>
            <a:ext cx="3523302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Text Placeholder 53">
            <a:extLst>
              <a:ext uri="{FF2B5EF4-FFF2-40B4-BE49-F238E27FC236}">
                <a16:creationId xmlns:a16="http://schemas.microsoft.com/office/drawing/2014/main" id="{85171A1C-33F0-154B-A90A-1341894615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8637" y="2468097"/>
            <a:ext cx="3514725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1490539A-E4E2-DE44-B3A7-F6ADD2E83C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8637" y="3015397"/>
            <a:ext cx="3510000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6" name="Text Placeholder 53">
            <a:extLst>
              <a:ext uri="{FF2B5EF4-FFF2-40B4-BE49-F238E27FC236}">
                <a16:creationId xmlns:a16="http://schemas.microsoft.com/office/drawing/2014/main" id="{A0CAE2A1-4EB9-AE45-A294-C7AF8E330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75244" y="2468097"/>
            <a:ext cx="3513519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6A290EEA-CFEC-614B-B849-D38F318885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5244" y="3015397"/>
            <a:ext cx="3514385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0" name="Picture 29" descr="York University Logo.">
            <a:extLst>
              <a:ext uri="{FF2B5EF4-FFF2-40B4-BE49-F238E27FC236}">
                <a16:creationId xmlns:a16="http://schemas.microsoft.com/office/drawing/2014/main" id="{F1CD1720-798A-2144-8E95-90329F56E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7AA6FF0F-EF68-C34F-8441-557C608E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957584" y="-4957585"/>
            <a:ext cx="2276833" cy="12192003"/>
          </a:xfrm>
          <a:custGeom>
            <a:avLst/>
            <a:gdLst>
              <a:gd name="connsiteX0" fmla="*/ 360000 w 2276833"/>
              <a:gd name="connsiteY0" fmla="*/ 11832003 h 12192003"/>
              <a:gd name="connsiteX1" fmla="*/ 1916832 w 2276833"/>
              <a:gd name="connsiteY1" fmla="*/ 11832003 h 12192003"/>
              <a:gd name="connsiteX2" fmla="*/ 1916833 w 2276833"/>
              <a:gd name="connsiteY2" fmla="*/ 360002 h 12192003"/>
              <a:gd name="connsiteX3" fmla="*/ 360000 w 2276833"/>
              <a:gd name="connsiteY3" fmla="*/ 360002 h 12192003"/>
              <a:gd name="connsiteX4" fmla="*/ 0 w 2276833"/>
              <a:gd name="connsiteY4" fmla="*/ 12192000 h 12192003"/>
              <a:gd name="connsiteX5" fmla="*/ 0 w 2276833"/>
              <a:gd name="connsiteY5" fmla="*/ 0 h 12192003"/>
              <a:gd name="connsiteX6" fmla="*/ 360000 w 2276833"/>
              <a:gd name="connsiteY6" fmla="*/ 0 h 12192003"/>
              <a:gd name="connsiteX7" fmla="*/ 360000 w 2276833"/>
              <a:gd name="connsiteY7" fmla="*/ 1 h 12192003"/>
              <a:gd name="connsiteX8" fmla="*/ 1916833 w 2276833"/>
              <a:gd name="connsiteY8" fmla="*/ 1 h 12192003"/>
              <a:gd name="connsiteX9" fmla="*/ 1916833 w 2276833"/>
              <a:gd name="connsiteY9" fmla="*/ 0 h 12192003"/>
              <a:gd name="connsiteX10" fmla="*/ 2276833 w 2276833"/>
              <a:gd name="connsiteY10" fmla="*/ 0 h 12192003"/>
              <a:gd name="connsiteX11" fmla="*/ 2276832 w 2276833"/>
              <a:gd name="connsiteY11" fmla="*/ 12192000 h 12192003"/>
              <a:gd name="connsiteX12" fmla="*/ 2266791 w 2276833"/>
              <a:gd name="connsiteY12" fmla="*/ 12192000 h 12192003"/>
              <a:gd name="connsiteX13" fmla="*/ 2266791 w 2276833"/>
              <a:gd name="connsiteY13" fmla="*/ 12192003 h 12192003"/>
              <a:gd name="connsiteX14" fmla="*/ 0 w 2276833"/>
              <a:gd name="connsiteY14" fmla="*/ 12192003 h 12192003"/>
              <a:gd name="connsiteX15" fmla="*/ 0 w 2276833"/>
              <a:gd name="connsiteY15" fmla="*/ 12192000 h 1219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76833" h="12192003">
                <a:moveTo>
                  <a:pt x="360000" y="11832003"/>
                </a:moveTo>
                <a:lnTo>
                  <a:pt x="1916832" y="11832003"/>
                </a:lnTo>
                <a:lnTo>
                  <a:pt x="1916833" y="360002"/>
                </a:lnTo>
                <a:lnTo>
                  <a:pt x="360000" y="360002"/>
                </a:lnTo>
                <a:close/>
                <a:moveTo>
                  <a:pt x="0" y="12192000"/>
                </a:moveTo>
                <a:lnTo>
                  <a:pt x="0" y="0"/>
                </a:lnTo>
                <a:lnTo>
                  <a:pt x="360000" y="0"/>
                </a:lnTo>
                <a:lnTo>
                  <a:pt x="360000" y="1"/>
                </a:lnTo>
                <a:lnTo>
                  <a:pt x="1916833" y="1"/>
                </a:lnTo>
                <a:lnTo>
                  <a:pt x="1916833" y="0"/>
                </a:lnTo>
                <a:lnTo>
                  <a:pt x="2276833" y="0"/>
                </a:lnTo>
                <a:lnTo>
                  <a:pt x="2276832" y="12192000"/>
                </a:lnTo>
                <a:lnTo>
                  <a:pt x="2266791" y="12192000"/>
                </a:lnTo>
                <a:lnTo>
                  <a:pt x="2266791" y="12192003"/>
                </a:lnTo>
                <a:lnTo>
                  <a:pt x="0" y="12192003"/>
                </a:lnTo>
                <a:lnTo>
                  <a:pt x="0" y="12192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3A69CB-0B60-2E46-9CE9-075656CE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919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2547">
          <p15:clr>
            <a:srgbClr val="FBAE40"/>
          </p15:clr>
        </p15:guide>
        <p15:guide id="5" pos="2732">
          <p15:clr>
            <a:srgbClr val="FBAE40"/>
          </p15:clr>
        </p15:guide>
        <p15:guide id="6" pos="4947">
          <p15:clr>
            <a:srgbClr val="FBAE40"/>
          </p15:clr>
        </p15:guide>
        <p15:guide id="7" pos="5148">
          <p15:clr>
            <a:srgbClr val="FBAE40"/>
          </p15:clr>
        </p15:guide>
        <p15:guide id="8" pos="7363">
          <p15:clr>
            <a:srgbClr val="FBAE40"/>
          </p15:clr>
        </p15:guide>
        <p15:guide id="11" orient="horz" pos="1843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72FC477-98CC-A64C-82A6-5D6E46920DD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5512" y="358954"/>
            <a:ext cx="11480977" cy="1558925"/>
          </a:xfrm>
          <a:prstGeom prst="rect">
            <a:avLst/>
          </a:prstGeom>
        </p:spPr>
        <p:txBody>
          <a:bodyPr bIns="180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photo onto slide to add header image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20E1D805-0FBE-4047-AA28-F7B71DA35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800" y="357216"/>
            <a:ext cx="11480400" cy="1562400"/>
          </a:xfrm>
          <a:solidFill>
            <a:schemeClr val="tx1">
              <a:alpha val="54000"/>
            </a:schemeClr>
          </a:solidFill>
        </p:spPr>
        <p:txBody>
          <a:bodyPr anchor="ctr"/>
          <a:lstStyle>
            <a:lvl1pPr algn="ctr"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DA1CF8A-1741-6B40-A154-613324130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60" y="2467711"/>
            <a:ext cx="2539980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CD95C082-98A0-6748-A678-AAFE8DE67E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3015397"/>
            <a:ext cx="2540254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 marL="396000" indent="-126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7" name="Text Placeholder 53">
            <a:extLst>
              <a:ext uri="{FF2B5EF4-FFF2-40B4-BE49-F238E27FC236}">
                <a16:creationId xmlns:a16="http://schemas.microsoft.com/office/drawing/2014/main" id="{05ABEBBB-8B74-7A42-8A9F-A3DDD027B0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2808" y="2467711"/>
            <a:ext cx="2552855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D443BBF1-455E-AF49-A986-7358896677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82530" y="3015397"/>
            <a:ext cx="2553130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marR="0" indent="-12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Blip>
                <a:blip r:embed="rId3"/>
              </a:buBlip>
              <a:tabLst/>
              <a:defRPr sz="1400"/>
            </a:lvl1pPr>
            <a:lvl2pPr marL="252000" marR="0" indent="-12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31837"/>
              </a:buClr>
              <a:buSzTx/>
              <a:buFont typeface="Arial" panose="020B0604020202020204" pitchFamily="34" charset="0"/>
              <a:buChar char="•"/>
              <a:tabLst/>
              <a:defRPr sz="1400"/>
            </a:lvl2pPr>
            <a:lvl3pPr marL="396000" marR="0" indent="-12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31837"/>
              </a:buClr>
              <a:buSzTx/>
              <a:buFont typeface="Wingdings" panose="05000000000000000000" pitchFamily="2" charset="2"/>
              <a:buChar char="§"/>
              <a:tabLst/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2" name="Text Placeholder 53">
            <a:extLst>
              <a:ext uri="{FF2B5EF4-FFF2-40B4-BE49-F238E27FC236}">
                <a16:creationId xmlns:a16="http://schemas.microsoft.com/office/drawing/2014/main" id="{4952AB17-501E-A84A-B8E5-47E1F3E0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4750" y="2467711"/>
            <a:ext cx="2562128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993B8260-5652-8746-BF74-85470FB855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751" y="3015397"/>
            <a:ext cx="2562404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 marL="396000" indent="-126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4" name="Text Placeholder 53">
            <a:extLst>
              <a:ext uri="{FF2B5EF4-FFF2-40B4-BE49-F238E27FC236}">
                <a16:creationId xmlns:a16="http://schemas.microsoft.com/office/drawing/2014/main" id="{DF00A96C-E66D-9343-B080-A9DE193668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2890" y="2467711"/>
            <a:ext cx="2555873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0E4B3554-1F36-134D-A7B1-C7726BF5C8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32890" y="3015397"/>
            <a:ext cx="2556148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 marL="396000" indent="-126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2" name="Picture 31" descr="York University Logo.">
            <a:extLst>
              <a:ext uri="{FF2B5EF4-FFF2-40B4-BE49-F238E27FC236}">
                <a16:creationId xmlns:a16="http://schemas.microsoft.com/office/drawing/2014/main" id="{E8D4B176-2C79-484B-A8DE-FEC4A3AFEB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79E4E51C-FB87-8B4E-8FE3-8608D1425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A81A7D1D-57C2-7F4D-86FF-CCB8244B5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957584" y="-4957585"/>
            <a:ext cx="2276833" cy="12192003"/>
          </a:xfrm>
          <a:custGeom>
            <a:avLst/>
            <a:gdLst>
              <a:gd name="connsiteX0" fmla="*/ 360000 w 2276833"/>
              <a:gd name="connsiteY0" fmla="*/ 11832003 h 12192003"/>
              <a:gd name="connsiteX1" fmla="*/ 1916832 w 2276833"/>
              <a:gd name="connsiteY1" fmla="*/ 11832003 h 12192003"/>
              <a:gd name="connsiteX2" fmla="*/ 1916833 w 2276833"/>
              <a:gd name="connsiteY2" fmla="*/ 360002 h 12192003"/>
              <a:gd name="connsiteX3" fmla="*/ 360000 w 2276833"/>
              <a:gd name="connsiteY3" fmla="*/ 360002 h 12192003"/>
              <a:gd name="connsiteX4" fmla="*/ 0 w 2276833"/>
              <a:gd name="connsiteY4" fmla="*/ 12192000 h 12192003"/>
              <a:gd name="connsiteX5" fmla="*/ 0 w 2276833"/>
              <a:gd name="connsiteY5" fmla="*/ 0 h 12192003"/>
              <a:gd name="connsiteX6" fmla="*/ 360000 w 2276833"/>
              <a:gd name="connsiteY6" fmla="*/ 0 h 12192003"/>
              <a:gd name="connsiteX7" fmla="*/ 360000 w 2276833"/>
              <a:gd name="connsiteY7" fmla="*/ 1 h 12192003"/>
              <a:gd name="connsiteX8" fmla="*/ 1916833 w 2276833"/>
              <a:gd name="connsiteY8" fmla="*/ 1 h 12192003"/>
              <a:gd name="connsiteX9" fmla="*/ 1916833 w 2276833"/>
              <a:gd name="connsiteY9" fmla="*/ 0 h 12192003"/>
              <a:gd name="connsiteX10" fmla="*/ 2276833 w 2276833"/>
              <a:gd name="connsiteY10" fmla="*/ 0 h 12192003"/>
              <a:gd name="connsiteX11" fmla="*/ 2276832 w 2276833"/>
              <a:gd name="connsiteY11" fmla="*/ 12192000 h 12192003"/>
              <a:gd name="connsiteX12" fmla="*/ 2266791 w 2276833"/>
              <a:gd name="connsiteY12" fmla="*/ 12192000 h 12192003"/>
              <a:gd name="connsiteX13" fmla="*/ 2266791 w 2276833"/>
              <a:gd name="connsiteY13" fmla="*/ 12192003 h 12192003"/>
              <a:gd name="connsiteX14" fmla="*/ 0 w 2276833"/>
              <a:gd name="connsiteY14" fmla="*/ 12192003 h 12192003"/>
              <a:gd name="connsiteX15" fmla="*/ 0 w 2276833"/>
              <a:gd name="connsiteY15" fmla="*/ 12192000 h 1219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76833" h="12192003">
                <a:moveTo>
                  <a:pt x="360000" y="11832003"/>
                </a:moveTo>
                <a:lnTo>
                  <a:pt x="1916832" y="11832003"/>
                </a:lnTo>
                <a:lnTo>
                  <a:pt x="1916833" y="360002"/>
                </a:lnTo>
                <a:lnTo>
                  <a:pt x="360000" y="360002"/>
                </a:lnTo>
                <a:close/>
                <a:moveTo>
                  <a:pt x="0" y="12192000"/>
                </a:moveTo>
                <a:lnTo>
                  <a:pt x="0" y="0"/>
                </a:lnTo>
                <a:lnTo>
                  <a:pt x="360000" y="0"/>
                </a:lnTo>
                <a:lnTo>
                  <a:pt x="360000" y="1"/>
                </a:lnTo>
                <a:lnTo>
                  <a:pt x="1916833" y="1"/>
                </a:lnTo>
                <a:lnTo>
                  <a:pt x="1916833" y="0"/>
                </a:lnTo>
                <a:lnTo>
                  <a:pt x="2276833" y="0"/>
                </a:lnTo>
                <a:lnTo>
                  <a:pt x="2276832" y="12192000"/>
                </a:lnTo>
                <a:lnTo>
                  <a:pt x="2266791" y="12192000"/>
                </a:lnTo>
                <a:lnTo>
                  <a:pt x="2266791" y="12192003"/>
                </a:lnTo>
                <a:lnTo>
                  <a:pt x="0" y="12192003"/>
                </a:lnTo>
                <a:lnTo>
                  <a:pt x="0" y="12192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051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316">
          <p15:clr>
            <a:srgbClr val="FBAE40"/>
          </p15:clr>
        </p15:guide>
        <p15:guide id="4" pos="1927">
          <p15:clr>
            <a:srgbClr val="FBAE40"/>
          </p15:clr>
        </p15:guide>
        <p15:guide id="5" pos="2128">
          <p15:clr>
            <a:srgbClr val="FBAE40"/>
          </p15:clr>
        </p15:guide>
        <p15:guide id="6" pos="3739">
          <p15:clr>
            <a:srgbClr val="FBAE40"/>
          </p15:clr>
        </p15:guide>
        <p15:guide id="7" pos="3940">
          <p15:clr>
            <a:srgbClr val="FBAE40"/>
          </p15:clr>
        </p15:guide>
        <p15:guide id="8" pos="5551">
          <p15:clr>
            <a:srgbClr val="FBAE40"/>
          </p15:clr>
        </p15:guide>
        <p15:guide id="9" pos="5752">
          <p15:clr>
            <a:srgbClr val="FBAE40"/>
          </p15:clr>
        </p15:guide>
        <p15:guide id="10" pos="7363">
          <p15:clr>
            <a:srgbClr val="FBAE40"/>
          </p15:clr>
        </p15:guide>
        <p15:guide id="11" orient="horz">
          <p15:clr>
            <a:srgbClr val="FBAE40"/>
          </p15:clr>
        </p15:guide>
        <p15:guide id="12" orient="horz" pos="4320">
          <p15:clr>
            <a:srgbClr val="FBAE40"/>
          </p15:clr>
        </p15:guide>
        <p15:guide id="13" orient="horz" pos="1843">
          <p15:clr>
            <a:srgbClr val="FBAE40"/>
          </p15:clr>
        </p15:guide>
        <p15:guide id="14" orient="horz" pos="388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5217D531-B496-054C-9BDC-E7096734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273" y="8428"/>
            <a:ext cx="6292132" cy="720000"/>
          </a:xfrm>
        </p:spPr>
        <p:txBody>
          <a:bodyPr/>
          <a:lstStyle/>
          <a:p>
            <a:r>
              <a:rPr lang="en-US"/>
              <a:t>Click to Add a Title To Your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C0373C-6C5D-1F40-86FF-5BD9724B6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344" y="1529200"/>
            <a:ext cx="10497312" cy="34432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 b="0" i="0">
                <a:latin typeface="IBM Plex Serif Medium" panose="02060503050406000203" pitchFamily="18" charset="77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A35A8FC-F629-EA4D-B295-B916CFA54C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175" y="5858415"/>
            <a:ext cx="11169650" cy="338036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r">
              <a:buFont typeface="Arial" panose="020B0604020202020204" pitchFamily="34" charset="0"/>
              <a:buNone/>
              <a:defRPr sz="1600" b="0" i="0">
                <a:latin typeface="IBM Plex Serif ExtraLight" panose="02060303050406000203" pitchFamily="18" charset="77"/>
              </a:defRPr>
            </a:lvl1pPr>
          </a:lstStyle>
          <a:p>
            <a:pPr lvl="0"/>
            <a:r>
              <a:rPr lang="en-US"/>
              <a:t>- Click to add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AC99A-40A8-394A-8D4C-61EB6EC27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A40D6-3962-3843-866A-C5845A9048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York University Logo.">
            <a:extLst>
              <a:ext uri="{FF2B5EF4-FFF2-40B4-BE49-F238E27FC236}">
                <a16:creationId xmlns:a16="http://schemas.microsoft.com/office/drawing/2014/main" id="{E7FE781F-0518-2345-A57C-DEB4B8BFF1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D0FD2320-9916-B945-8520-A24181217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3504" y="4781035"/>
            <a:ext cx="10991088" cy="548640"/>
          </a:xfrm>
          <a:custGeom>
            <a:avLst/>
            <a:gdLst>
              <a:gd name="connsiteX0" fmla="*/ 0 w 10991088"/>
              <a:gd name="connsiteY0" fmla="*/ 493776 h 530352"/>
              <a:gd name="connsiteX1" fmla="*/ 0 w 10991088"/>
              <a:gd name="connsiteY1" fmla="*/ 0 h 530352"/>
              <a:gd name="connsiteX2" fmla="*/ 10991088 w 10991088"/>
              <a:gd name="connsiteY2" fmla="*/ 0 h 530352"/>
              <a:gd name="connsiteX3" fmla="*/ 10991088 w 10991088"/>
              <a:gd name="connsiteY3" fmla="*/ 530352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088" h="530352">
                <a:moveTo>
                  <a:pt x="0" y="493776"/>
                </a:moveTo>
                <a:lnTo>
                  <a:pt x="0" y="0"/>
                </a:lnTo>
                <a:lnTo>
                  <a:pt x="10991088" y="0"/>
                </a:lnTo>
                <a:lnTo>
                  <a:pt x="10991088" y="530352"/>
                </a:lnTo>
              </a:path>
            </a:pathLst>
          </a:cu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B48568B-1C7F-1043-8FB4-C34722649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504" y="1016374"/>
            <a:ext cx="10991088" cy="548640"/>
          </a:xfrm>
          <a:custGeom>
            <a:avLst/>
            <a:gdLst>
              <a:gd name="connsiteX0" fmla="*/ 0 w 10991088"/>
              <a:gd name="connsiteY0" fmla="*/ 493776 h 530352"/>
              <a:gd name="connsiteX1" fmla="*/ 0 w 10991088"/>
              <a:gd name="connsiteY1" fmla="*/ 0 h 530352"/>
              <a:gd name="connsiteX2" fmla="*/ 10991088 w 10991088"/>
              <a:gd name="connsiteY2" fmla="*/ 0 h 530352"/>
              <a:gd name="connsiteX3" fmla="*/ 10991088 w 10991088"/>
              <a:gd name="connsiteY3" fmla="*/ 530352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088" h="530352">
                <a:moveTo>
                  <a:pt x="0" y="493776"/>
                </a:moveTo>
                <a:lnTo>
                  <a:pt x="0" y="0"/>
                </a:lnTo>
                <a:lnTo>
                  <a:pt x="10991088" y="0"/>
                </a:lnTo>
                <a:lnTo>
                  <a:pt x="10991088" y="530352"/>
                </a:lnTo>
              </a:path>
            </a:pathLst>
          </a:cu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CCB49D-21BD-7E44-AE19-8BE23A6D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08452" y="4671805"/>
            <a:ext cx="128592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i="0">
                <a:solidFill>
                  <a:schemeClr val="accent2"/>
                </a:solidFill>
                <a:latin typeface="IBM Plex Serif" panose="02060503050406000203" pitchFamily="18" charset="77"/>
              </a:rPr>
              <a:t>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410E56-EAA4-184C-A88F-39DBFF3B3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8881" y="138550"/>
            <a:ext cx="128592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i="0">
                <a:solidFill>
                  <a:schemeClr val="accent2"/>
                </a:solidFill>
                <a:latin typeface="IBM Plex Serif" panose="02060503050406000203" pitchFamily="18" charset="77"/>
              </a:rPr>
              <a:t>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851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7" orient="horz" pos="958" userDrawn="1">
          <p15:clr>
            <a:srgbClr val="FBAE40"/>
          </p15:clr>
        </p15:guide>
        <p15:guide id="8" orient="horz" pos="3680" userDrawn="1">
          <p15:clr>
            <a:srgbClr val="FBAE40"/>
          </p15:clr>
        </p15:guide>
        <p15:guide id="9" orient="horz" pos="3135" userDrawn="1">
          <p15:clr>
            <a:srgbClr val="FBAE40"/>
          </p15:clr>
        </p15:guide>
        <p15:guide id="10" orient="horz" pos="390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0CA58-B7DD-874A-B861-C00D59D51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312" y="1136078"/>
            <a:ext cx="4311579" cy="2503143"/>
          </a:xfrm>
          <a:solidFill>
            <a:schemeClr val="accent1"/>
          </a:solidFill>
          <a:ln>
            <a:noFill/>
          </a:ln>
        </p:spPr>
        <p:txBody>
          <a:bodyPr vert="horz" lIns="0" tIns="36000" rIns="72000" bIns="0" rtlCol="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400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/>
              <a:t>Click to Add Presentation Title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67A70469-0018-424E-A184-7DA2CDC0F6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4759" y="3665115"/>
            <a:ext cx="4301133" cy="631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72000" rIns="18000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cap="none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63748CCE-26B5-5D41-89FB-59B42FBB7D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4759" y="4301625"/>
            <a:ext cx="4301133" cy="315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180000"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A2D2F57-8905-8542-879D-5BEC70B9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524313" y="4804806"/>
            <a:ext cx="431716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Placeholder 9" descr="York University Logo.">
            <a:extLst>
              <a:ext uri="{FF2B5EF4-FFF2-40B4-BE49-F238E27FC236}">
                <a16:creationId xmlns:a16="http://schemas.microsoft.com/office/drawing/2014/main" id="{EAFBF119-0909-5F4E-9C66-1F58D09925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9357" y="5066521"/>
            <a:ext cx="4290917" cy="360000"/>
          </a:xfrm>
          <a:prstGeom prst="rect">
            <a:avLst/>
          </a:prstGeom>
        </p:spPr>
      </p:pic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F5BD97B7-13A7-B84E-93C8-BAEDDB323C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5599" y="355922"/>
            <a:ext cx="11485301" cy="6146157"/>
          </a:xfrm>
          <a:custGeom>
            <a:avLst/>
            <a:gdLst>
              <a:gd name="connsiteX0" fmla="*/ 0 w 11485301"/>
              <a:gd name="connsiteY0" fmla="*/ 0 h 6146157"/>
              <a:gd name="connsiteX1" fmla="*/ 11485301 w 11485301"/>
              <a:gd name="connsiteY1" fmla="*/ 0 h 6146157"/>
              <a:gd name="connsiteX2" fmla="*/ 11485301 w 11485301"/>
              <a:gd name="connsiteY2" fmla="*/ 733078 h 6146157"/>
              <a:gd name="connsiteX3" fmla="*/ 6816166 w 11485301"/>
              <a:gd name="connsiteY3" fmla="*/ 733078 h 6146157"/>
              <a:gd name="connsiteX4" fmla="*/ 6816166 w 11485301"/>
              <a:gd name="connsiteY4" fmla="*/ 5413078 h 6146157"/>
              <a:gd name="connsiteX5" fmla="*/ 11485301 w 11485301"/>
              <a:gd name="connsiteY5" fmla="*/ 5413078 h 6146157"/>
              <a:gd name="connsiteX6" fmla="*/ 11485301 w 11485301"/>
              <a:gd name="connsiteY6" fmla="*/ 6146157 h 6146157"/>
              <a:gd name="connsiteX7" fmla="*/ 0 w 11485301"/>
              <a:gd name="connsiteY7" fmla="*/ 6146157 h 614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85301" h="6146157">
                <a:moveTo>
                  <a:pt x="0" y="0"/>
                </a:moveTo>
                <a:lnTo>
                  <a:pt x="11485301" y="0"/>
                </a:lnTo>
                <a:lnTo>
                  <a:pt x="11485301" y="733078"/>
                </a:lnTo>
                <a:lnTo>
                  <a:pt x="6816166" y="733078"/>
                </a:lnTo>
                <a:lnTo>
                  <a:pt x="6816166" y="5413078"/>
                </a:lnTo>
                <a:lnTo>
                  <a:pt x="11485301" y="5413078"/>
                </a:lnTo>
                <a:lnTo>
                  <a:pt x="11485301" y="6146157"/>
                </a:lnTo>
                <a:lnTo>
                  <a:pt x="0" y="614615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88000" rIns="28800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Drop photo here to add background photo</a:t>
            </a:r>
            <a:br>
              <a:rPr lang="en-US"/>
            </a:br>
            <a:r>
              <a:rPr lang="en-US"/>
              <a:t>(then ensure alt text is assigned)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27E5C04-A6BF-204B-B6E3-6822700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"/>
            <a:ext cx="12192002" cy="6858000"/>
          </a:xfrm>
          <a:custGeom>
            <a:avLst/>
            <a:gdLst>
              <a:gd name="connsiteX0" fmla="*/ 360001 w 12192002"/>
              <a:gd name="connsiteY0" fmla="*/ 360000 h 6858000"/>
              <a:gd name="connsiteX1" fmla="*/ 360001 w 12192002"/>
              <a:gd name="connsiteY1" fmla="*/ 6497999 h 6858000"/>
              <a:gd name="connsiteX2" fmla="*/ 11832001 w 12192002"/>
              <a:gd name="connsiteY2" fmla="*/ 6497999 h 6858000"/>
              <a:gd name="connsiteX3" fmla="*/ 11832001 w 12192002"/>
              <a:gd name="connsiteY3" fmla="*/ 360000 h 6858000"/>
              <a:gd name="connsiteX4" fmla="*/ 1 w 12192002"/>
              <a:gd name="connsiteY4" fmla="*/ 0 h 6858000"/>
              <a:gd name="connsiteX5" fmla="*/ 360001 w 12192002"/>
              <a:gd name="connsiteY5" fmla="*/ 0 h 6858000"/>
              <a:gd name="connsiteX6" fmla="*/ 360001 w 12192002"/>
              <a:gd name="connsiteY6" fmla="*/ 0 h 6858000"/>
              <a:gd name="connsiteX7" fmla="*/ 11832001 w 12192002"/>
              <a:gd name="connsiteY7" fmla="*/ 0 h 6858000"/>
              <a:gd name="connsiteX8" fmla="*/ 12192001 w 12192002"/>
              <a:gd name="connsiteY8" fmla="*/ 0 h 6858000"/>
              <a:gd name="connsiteX9" fmla="*/ 12192002 w 12192002"/>
              <a:gd name="connsiteY9" fmla="*/ 0 h 6858000"/>
              <a:gd name="connsiteX10" fmla="*/ 12192002 w 12192002"/>
              <a:gd name="connsiteY10" fmla="*/ 360000 h 6858000"/>
              <a:gd name="connsiteX11" fmla="*/ 12192001 w 12192002"/>
              <a:gd name="connsiteY11" fmla="*/ 360000 h 6858000"/>
              <a:gd name="connsiteX12" fmla="*/ 12192001 w 12192002"/>
              <a:gd name="connsiteY12" fmla="*/ 6497999 h 6858000"/>
              <a:gd name="connsiteX13" fmla="*/ 12192002 w 12192002"/>
              <a:gd name="connsiteY13" fmla="*/ 6497999 h 6858000"/>
              <a:gd name="connsiteX14" fmla="*/ 12192002 w 12192002"/>
              <a:gd name="connsiteY14" fmla="*/ 6857999 h 6858000"/>
              <a:gd name="connsiteX15" fmla="*/ 12192001 w 12192002"/>
              <a:gd name="connsiteY15" fmla="*/ 6857999 h 6858000"/>
              <a:gd name="connsiteX16" fmla="*/ 12192001 w 12192002"/>
              <a:gd name="connsiteY16" fmla="*/ 6858000 h 6858000"/>
              <a:gd name="connsiteX17" fmla="*/ 11832001 w 12192002"/>
              <a:gd name="connsiteY17" fmla="*/ 6858000 h 6858000"/>
              <a:gd name="connsiteX18" fmla="*/ 11832001 w 12192002"/>
              <a:gd name="connsiteY18" fmla="*/ 6857999 h 6858000"/>
              <a:gd name="connsiteX19" fmla="*/ 360001 w 12192002"/>
              <a:gd name="connsiteY19" fmla="*/ 6857999 h 6858000"/>
              <a:gd name="connsiteX20" fmla="*/ 360001 w 12192002"/>
              <a:gd name="connsiteY20" fmla="*/ 6858000 h 6858000"/>
              <a:gd name="connsiteX21" fmla="*/ 1 w 12192002"/>
              <a:gd name="connsiteY21" fmla="*/ 6858000 h 6858000"/>
              <a:gd name="connsiteX22" fmla="*/ 1 w 12192002"/>
              <a:gd name="connsiteY22" fmla="*/ 6857999 h 6858000"/>
              <a:gd name="connsiteX23" fmla="*/ 0 w 12192002"/>
              <a:gd name="connsiteY23" fmla="*/ 6857999 h 6858000"/>
              <a:gd name="connsiteX24" fmla="*/ 0 w 12192002"/>
              <a:gd name="connsiteY24" fmla="*/ 6497999 h 6858000"/>
              <a:gd name="connsiteX25" fmla="*/ 1 w 12192002"/>
              <a:gd name="connsiteY25" fmla="*/ 6497999 h 6858000"/>
              <a:gd name="connsiteX26" fmla="*/ 1 w 12192002"/>
              <a:gd name="connsiteY26" fmla="*/ 360000 h 6858000"/>
              <a:gd name="connsiteX27" fmla="*/ 0 w 12192002"/>
              <a:gd name="connsiteY27" fmla="*/ 360000 h 6858000"/>
              <a:gd name="connsiteX28" fmla="*/ 0 w 12192002"/>
              <a:gd name="connsiteY28" fmla="*/ 0 h 6858000"/>
              <a:gd name="connsiteX29" fmla="*/ 1 w 12192002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2002" h="6858000">
                <a:moveTo>
                  <a:pt x="360001" y="360000"/>
                </a:moveTo>
                <a:lnTo>
                  <a:pt x="360001" y="6497999"/>
                </a:lnTo>
                <a:lnTo>
                  <a:pt x="11832001" y="6497999"/>
                </a:lnTo>
                <a:lnTo>
                  <a:pt x="11832001" y="360000"/>
                </a:lnTo>
                <a:close/>
                <a:moveTo>
                  <a:pt x="1" y="0"/>
                </a:moveTo>
                <a:lnTo>
                  <a:pt x="360001" y="0"/>
                </a:lnTo>
                <a:lnTo>
                  <a:pt x="360001" y="0"/>
                </a:lnTo>
                <a:lnTo>
                  <a:pt x="11832001" y="0"/>
                </a:lnTo>
                <a:lnTo>
                  <a:pt x="12192001" y="0"/>
                </a:lnTo>
                <a:lnTo>
                  <a:pt x="12192002" y="0"/>
                </a:lnTo>
                <a:lnTo>
                  <a:pt x="12192002" y="360000"/>
                </a:lnTo>
                <a:lnTo>
                  <a:pt x="12192001" y="360000"/>
                </a:lnTo>
                <a:lnTo>
                  <a:pt x="12192001" y="6497999"/>
                </a:lnTo>
                <a:lnTo>
                  <a:pt x="12192002" y="6497999"/>
                </a:lnTo>
                <a:lnTo>
                  <a:pt x="12192002" y="6857999"/>
                </a:lnTo>
                <a:lnTo>
                  <a:pt x="12192001" y="6857999"/>
                </a:lnTo>
                <a:lnTo>
                  <a:pt x="12192001" y="6858000"/>
                </a:lnTo>
                <a:lnTo>
                  <a:pt x="11832001" y="6858000"/>
                </a:lnTo>
                <a:lnTo>
                  <a:pt x="11832001" y="6857999"/>
                </a:lnTo>
                <a:lnTo>
                  <a:pt x="360001" y="6857999"/>
                </a:lnTo>
                <a:lnTo>
                  <a:pt x="360001" y="6858000"/>
                </a:lnTo>
                <a:lnTo>
                  <a:pt x="1" y="6858000"/>
                </a:lnTo>
                <a:lnTo>
                  <a:pt x="1" y="6857999"/>
                </a:lnTo>
                <a:lnTo>
                  <a:pt x="0" y="6857999"/>
                </a:lnTo>
                <a:lnTo>
                  <a:pt x="0" y="6497999"/>
                </a:lnTo>
                <a:lnTo>
                  <a:pt x="1" y="6497999"/>
                </a:lnTo>
                <a:lnTo>
                  <a:pt x="1" y="360000"/>
                </a:lnTo>
                <a:lnTo>
                  <a:pt x="0" y="36000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381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DB51F-2F9B-5243-A42A-C53BF2CED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3016" y="-1"/>
            <a:ext cx="5432389" cy="644163"/>
          </a:xfrm>
        </p:spPr>
        <p:txBody>
          <a:bodyPr/>
          <a:lstStyle/>
          <a:p>
            <a:r>
              <a:rPr lang="en-US"/>
              <a:t>Click to Add a Title To Your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C0373C-6C5D-1F40-86FF-5BD9724B6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8775" y="962828"/>
            <a:ext cx="4986630" cy="458952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 b="0" i="0">
                <a:latin typeface="IBM Plex Serif Medium" panose="02060503050406000203" pitchFamily="18" charset="77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A35A8FC-F629-EA4D-B295-B916CFA54C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12008" y="5913438"/>
            <a:ext cx="4967961" cy="3238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r">
              <a:buFont typeface="Arial" panose="020B0604020202020204" pitchFamily="34" charset="0"/>
              <a:buNone/>
              <a:defRPr sz="1600" b="0" i="0">
                <a:latin typeface="IBM Plex Serif ExtraLight" panose="02060303050406000203" pitchFamily="18" charset="77"/>
              </a:defRPr>
            </a:lvl1pPr>
          </a:lstStyle>
          <a:p>
            <a:pPr lvl="0"/>
            <a:r>
              <a:rPr lang="en-US"/>
              <a:t>- Click to add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A40D6-3962-3843-866A-C5845A9048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18434" y="6331945"/>
            <a:ext cx="38856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6D022EC4-CA4B-2540-B156-F5767CE4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3AF9339-E113-EA49-B120-160ADDC548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7799" y="178129"/>
            <a:ext cx="5740401" cy="6511595"/>
          </a:xfrm>
          <a:prstGeom prst="rect">
            <a:avLst/>
          </a:prstGeom>
          <a:solidFill>
            <a:schemeClr val="bg1"/>
          </a:solidFill>
        </p:spPr>
        <p:txBody>
          <a:bodyPr wrap="square" rIns="3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Drop photo here</a:t>
            </a:r>
            <a:br>
              <a:rPr lang="en-US"/>
            </a:br>
            <a:r>
              <a:rPr lang="en-US"/>
              <a:t>to add background photo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3AC0119-2425-DB42-917D-CE92E1BE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66389"/>
          </a:xfrm>
          <a:custGeom>
            <a:avLst/>
            <a:gdLst>
              <a:gd name="connsiteX0" fmla="*/ 180000 w 6096000"/>
              <a:gd name="connsiteY0" fmla="*/ 180001 h 6866389"/>
              <a:gd name="connsiteX1" fmla="*/ 180000 w 6096000"/>
              <a:gd name="connsiteY1" fmla="*/ 6686389 h 6866389"/>
              <a:gd name="connsiteX2" fmla="*/ 5916000 w 6096000"/>
              <a:gd name="connsiteY2" fmla="*/ 6686389 h 6866389"/>
              <a:gd name="connsiteX3" fmla="*/ 5916000 w 6096000"/>
              <a:gd name="connsiteY3" fmla="*/ 180001 h 6866389"/>
              <a:gd name="connsiteX4" fmla="*/ 0 w 6096000"/>
              <a:gd name="connsiteY4" fmla="*/ 0 h 6866389"/>
              <a:gd name="connsiteX5" fmla="*/ 180000 w 6096000"/>
              <a:gd name="connsiteY5" fmla="*/ 0 h 6866389"/>
              <a:gd name="connsiteX6" fmla="*/ 180000 w 6096000"/>
              <a:gd name="connsiteY6" fmla="*/ 1 h 6866389"/>
              <a:gd name="connsiteX7" fmla="*/ 5916000 w 6096000"/>
              <a:gd name="connsiteY7" fmla="*/ 1 h 6866389"/>
              <a:gd name="connsiteX8" fmla="*/ 5916000 w 6096000"/>
              <a:gd name="connsiteY8" fmla="*/ 0 h 6866389"/>
              <a:gd name="connsiteX9" fmla="*/ 6096000 w 6096000"/>
              <a:gd name="connsiteY9" fmla="*/ 0 h 6866389"/>
              <a:gd name="connsiteX10" fmla="*/ 6096000 w 6096000"/>
              <a:gd name="connsiteY10" fmla="*/ 6858000 h 6866389"/>
              <a:gd name="connsiteX11" fmla="*/ 6006096 w 6096000"/>
              <a:gd name="connsiteY11" fmla="*/ 6858000 h 6866389"/>
              <a:gd name="connsiteX12" fmla="*/ 6006096 w 6096000"/>
              <a:gd name="connsiteY12" fmla="*/ 6866389 h 6866389"/>
              <a:gd name="connsiteX13" fmla="*/ 1 w 6096000"/>
              <a:gd name="connsiteY13" fmla="*/ 6866389 h 6866389"/>
              <a:gd name="connsiteX14" fmla="*/ 1 w 6096000"/>
              <a:gd name="connsiteY14" fmla="*/ 6858000 h 6866389"/>
              <a:gd name="connsiteX15" fmla="*/ 0 w 6096000"/>
              <a:gd name="connsiteY15" fmla="*/ 6858000 h 6866389"/>
              <a:gd name="connsiteX0" fmla="*/ 180000 w 6096000"/>
              <a:gd name="connsiteY0" fmla="*/ 180001 h 6866389"/>
              <a:gd name="connsiteX1" fmla="*/ 180000 w 6096000"/>
              <a:gd name="connsiteY1" fmla="*/ 6686389 h 6866389"/>
              <a:gd name="connsiteX2" fmla="*/ 5916000 w 6096000"/>
              <a:gd name="connsiteY2" fmla="*/ 6686389 h 6866389"/>
              <a:gd name="connsiteX3" fmla="*/ 5916000 w 6096000"/>
              <a:gd name="connsiteY3" fmla="*/ 180001 h 6866389"/>
              <a:gd name="connsiteX4" fmla="*/ 180000 w 6096000"/>
              <a:gd name="connsiteY4" fmla="*/ 180001 h 6866389"/>
              <a:gd name="connsiteX5" fmla="*/ 0 w 6096000"/>
              <a:gd name="connsiteY5" fmla="*/ 0 h 6866389"/>
              <a:gd name="connsiteX6" fmla="*/ 180000 w 6096000"/>
              <a:gd name="connsiteY6" fmla="*/ 0 h 6866389"/>
              <a:gd name="connsiteX7" fmla="*/ 180000 w 6096000"/>
              <a:gd name="connsiteY7" fmla="*/ 1 h 6866389"/>
              <a:gd name="connsiteX8" fmla="*/ 5916000 w 6096000"/>
              <a:gd name="connsiteY8" fmla="*/ 1 h 6866389"/>
              <a:gd name="connsiteX9" fmla="*/ 5916000 w 6096000"/>
              <a:gd name="connsiteY9" fmla="*/ 0 h 6866389"/>
              <a:gd name="connsiteX10" fmla="*/ 6096000 w 6096000"/>
              <a:gd name="connsiteY10" fmla="*/ 0 h 6866389"/>
              <a:gd name="connsiteX11" fmla="*/ 6096000 w 6096000"/>
              <a:gd name="connsiteY11" fmla="*/ 6858000 h 6866389"/>
              <a:gd name="connsiteX12" fmla="*/ 6006096 w 6096000"/>
              <a:gd name="connsiteY12" fmla="*/ 6858000 h 6866389"/>
              <a:gd name="connsiteX13" fmla="*/ 1 w 6096000"/>
              <a:gd name="connsiteY13" fmla="*/ 6866389 h 6866389"/>
              <a:gd name="connsiteX14" fmla="*/ 1 w 6096000"/>
              <a:gd name="connsiteY14" fmla="*/ 6858000 h 6866389"/>
              <a:gd name="connsiteX15" fmla="*/ 0 w 6096000"/>
              <a:gd name="connsiteY15" fmla="*/ 6858000 h 6866389"/>
              <a:gd name="connsiteX16" fmla="*/ 0 w 6096000"/>
              <a:gd name="connsiteY16" fmla="*/ 0 h 6866389"/>
              <a:gd name="connsiteX0" fmla="*/ 180000 w 6096000"/>
              <a:gd name="connsiteY0" fmla="*/ 180001 h 6866389"/>
              <a:gd name="connsiteX1" fmla="*/ 180000 w 6096000"/>
              <a:gd name="connsiteY1" fmla="*/ 6686389 h 6866389"/>
              <a:gd name="connsiteX2" fmla="*/ 5916000 w 6096000"/>
              <a:gd name="connsiteY2" fmla="*/ 6686389 h 6866389"/>
              <a:gd name="connsiteX3" fmla="*/ 5916000 w 6096000"/>
              <a:gd name="connsiteY3" fmla="*/ 180001 h 6866389"/>
              <a:gd name="connsiteX4" fmla="*/ 180000 w 6096000"/>
              <a:gd name="connsiteY4" fmla="*/ 180001 h 6866389"/>
              <a:gd name="connsiteX5" fmla="*/ 0 w 6096000"/>
              <a:gd name="connsiteY5" fmla="*/ 0 h 6866389"/>
              <a:gd name="connsiteX6" fmla="*/ 180000 w 6096000"/>
              <a:gd name="connsiteY6" fmla="*/ 0 h 6866389"/>
              <a:gd name="connsiteX7" fmla="*/ 180000 w 6096000"/>
              <a:gd name="connsiteY7" fmla="*/ 1 h 6866389"/>
              <a:gd name="connsiteX8" fmla="*/ 5916000 w 6096000"/>
              <a:gd name="connsiteY8" fmla="*/ 1 h 6866389"/>
              <a:gd name="connsiteX9" fmla="*/ 5916000 w 6096000"/>
              <a:gd name="connsiteY9" fmla="*/ 0 h 6866389"/>
              <a:gd name="connsiteX10" fmla="*/ 6096000 w 6096000"/>
              <a:gd name="connsiteY10" fmla="*/ 0 h 6866389"/>
              <a:gd name="connsiteX11" fmla="*/ 6096000 w 6096000"/>
              <a:gd name="connsiteY11" fmla="*/ 6858000 h 6866389"/>
              <a:gd name="connsiteX12" fmla="*/ 1 w 6096000"/>
              <a:gd name="connsiteY12" fmla="*/ 6866389 h 6866389"/>
              <a:gd name="connsiteX13" fmla="*/ 1 w 6096000"/>
              <a:gd name="connsiteY13" fmla="*/ 6858000 h 6866389"/>
              <a:gd name="connsiteX14" fmla="*/ 0 w 6096000"/>
              <a:gd name="connsiteY14" fmla="*/ 6858000 h 6866389"/>
              <a:gd name="connsiteX15" fmla="*/ 0 w 6096000"/>
              <a:gd name="connsiteY15" fmla="*/ 0 h 686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96000" h="6866389">
                <a:moveTo>
                  <a:pt x="180000" y="180001"/>
                </a:moveTo>
                <a:lnTo>
                  <a:pt x="180000" y="6686389"/>
                </a:lnTo>
                <a:lnTo>
                  <a:pt x="5916000" y="6686389"/>
                </a:lnTo>
                <a:lnTo>
                  <a:pt x="5916000" y="180001"/>
                </a:lnTo>
                <a:lnTo>
                  <a:pt x="180000" y="180001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1"/>
                </a:lnTo>
                <a:lnTo>
                  <a:pt x="5916000" y="1"/>
                </a:lnTo>
                <a:lnTo>
                  <a:pt x="5916000" y="0"/>
                </a:lnTo>
                <a:lnTo>
                  <a:pt x="6096000" y="0"/>
                </a:lnTo>
                <a:lnTo>
                  <a:pt x="6096000" y="6858000"/>
                </a:lnTo>
                <a:lnTo>
                  <a:pt x="1" y="6866389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938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63">
          <p15:clr>
            <a:srgbClr val="FBAE40"/>
          </p15:clr>
        </p15:guide>
        <p15:guide id="7" orient="horz" pos="3725" userDrawn="1">
          <p15:clr>
            <a:srgbClr val="FBAE40"/>
          </p15:clr>
        </p15:guide>
        <p15:guide id="8" orient="horz" pos="3498" userDrawn="1">
          <p15:clr>
            <a:srgbClr val="FBAE40"/>
          </p15:clr>
        </p15:guide>
        <p15:guide id="9" orient="horz" pos="595" userDrawn="1">
          <p15:clr>
            <a:srgbClr val="FBAE40"/>
          </p15:clr>
        </p15:guide>
        <p15:guide id="10" pos="4226">
          <p15:clr>
            <a:srgbClr val="FBAE40"/>
          </p15:clr>
        </p15:guide>
        <p15:guide id="11" orient="horz" pos="392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5BEAB38-C748-2248-8770-3109CF347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>
            <a:noAutofit/>
          </a:bodyPr>
          <a:lstStyle>
            <a:lvl1pPr>
              <a:defRPr b="1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5B00F938-8D68-9B4D-9BF9-D2B9ADDA70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0615" y="1196975"/>
            <a:ext cx="6791343" cy="237749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EBA71C-0E20-6E4F-B108-F26C9CC9F31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78711" y="1204775"/>
            <a:ext cx="4201387" cy="238443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miter lim="800000"/>
          </a:ln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AB37550-8A87-7441-9466-8056CD272C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10615" y="3796153"/>
            <a:ext cx="6791343" cy="236969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1A7A73-3A69-E940-A5D6-0D627895576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478711" y="3796152"/>
            <a:ext cx="4201387" cy="2384434"/>
          </a:xfrm>
          <a:ln w="25400">
            <a:solidFill>
              <a:schemeClr val="accent2">
                <a:lumMod val="60000"/>
                <a:lumOff val="40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 descr="York University Logo.">
            <a:extLst>
              <a:ext uri="{FF2B5EF4-FFF2-40B4-BE49-F238E27FC236}">
                <a16:creationId xmlns:a16="http://schemas.microsoft.com/office/drawing/2014/main" id="{7865DF70-CAC2-5B48-A439-F80062E2E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4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5" pos="4702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2251">
          <p15:clr>
            <a:srgbClr val="FBAE40"/>
          </p15:clr>
        </p15:guide>
        <p15:guide id="10" orient="horz" pos="2387">
          <p15:clr>
            <a:srgbClr val="FBAE40"/>
          </p15:clr>
        </p15:guide>
        <p15:guide id="11" orient="horz" pos="754">
          <p15:clr>
            <a:srgbClr val="FBAE40"/>
          </p15:clr>
        </p15:guide>
        <p15:guide id="12" orient="horz" pos="388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EA3B59-861D-CC42-A8F6-D7799EDD6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a Title To Your Slide</a:t>
            </a:r>
          </a:p>
        </p:txBody>
      </p:sp>
      <p:sp>
        <p:nvSpPr>
          <p:cNvPr id="9" name="Text Placeholder 57">
            <a:extLst>
              <a:ext uri="{FF2B5EF4-FFF2-40B4-BE49-F238E27FC236}">
                <a16:creationId xmlns:a16="http://schemas.microsoft.com/office/drawing/2014/main" id="{82A7616C-08E1-5C4A-94C3-59BF94574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196975"/>
            <a:ext cx="5469192" cy="3631399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470C1-9891-4042-9E4B-7B72C488D56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9187" y="1196975"/>
            <a:ext cx="5481638" cy="36319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0C011D8-2A62-E249-872A-5B51381422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983481"/>
            <a:ext cx="12192000" cy="1182370"/>
          </a:xfrm>
          <a:prstGeom prst="rect">
            <a:avLst/>
          </a:prstGeom>
          <a:solidFill>
            <a:schemeClr val="accent1"/>
          </a:solidFill>
        </p:spPr>
        <p:txBody>
          <a:bodyPr lIns="360000" rIns="360000"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5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add key message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ACA75758-CE2F-AD4D-9C00-A5C4D7540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66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3772">
          <p15:clr>
            <a:srgbClr val="FBAE40"/>
          </p15:clr>
        </p15:guide>
        <p15:guide id="5" pos="3908">
          <p15:clr>
            <a:srgbClr val="FBAE40"/>
          </p15:clr>
        </p15:guide>
        <p15:guide id="6" pos="7363">
          <p15:clr>
            <a:srgbClr val="FBAE40"/>
          </p15:clr>
        </p15:guide>
        <p15:guide id="7" orient="horz" pos="3045">
          <p15:clr>
            <a:srgbClr val="FBAE40"/>
          </p15:clr>
        </p15:guide>
        <p15:guide id="9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Slide - 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2438-6E57-9647-843B-BA5F13D0A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80" y="241403"/>
            <a:ext cx="11161240" cy="720000"/>
          </a:xfrm>
        </p:spPr>
        <p:txBody>
          <a:bodyPr/>
          <a:lstStyle/>
          <a:p>
            <a:r>
              <a:rPr lang="en-US"/>
              <a:t>Click to Add a Title To Your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F7FFA-B04E-C541-A81B-39886A3EC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4425" y="1196976"/>
            <a:ext cx="4727575" cy="49689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4EFEAB-5229-BC4B-901B-5A2A517F55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6871" y="1400175"/>
            <a:ext cx="3795771" cy="2173288"/>
          </a:xfrm>
          <a:prstGeom prst="callout1">
            <a:avLst>
              <a:gd name="adj1" fmla="val 99688"/>
              <a:gd name="adj2" fmla="val 118"/>
              <a:gd name="adj3" fmla="val 99626"/>
              <a:gd name="adj4" fmla="val 99603"/>
            </a:avLst>
          </a:prstGeom>
          <a:ln w="12700">
            <a:solidFill>
              <a:schemeClr val="bg1"/>
            </a:solidFill>
          </a:ln>
        </p:spPr>
        <p:txBody>
          <a:bodyPr bIns="180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XX% </a:t>
            </a:r>
            <a:br>
              <a:rPr lang="en-US"/>
            </a:br>
            <a:r>
              <a:rPr lang="en-US"/>
              <a:t>Key takeaway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92504-3200-184C-B462-F52FB17C00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4938" y="3789363"/>
            <a:ext cx="3775886" cy="220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5B00F938-8D68-9B4D-9BF9-D2B9ADDA70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197" y="1196975"/>
            <a:ext cx="6773796" cy="237749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AB37550-8A87-7441-9466-8056CD272C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19197" y="3789041"/>
            <a:ext cx="6773796" cy="237686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 descr="York University Logo.">
            <a:extLst>
              <a:ext uri="{FF2B5EF4-FFF2-40B4-BE49-F238E27FC236}">
                <a16:creationId xmlns:a16="http://schemas.microsoft.com/office/drawing/2014/main" id="{422D4709-976D-8A4B-91D9-0F46B2A3B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504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5" pos="4702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2251">
          <p15:clr>
            <a:srgbClr val="FBAE40"/>
          </p15:clr>
        </p15:guide>
        <p15:guide id="10" orient="horz" pos="2387">
          <p15:clr>
            <a:srgbClr val="FBAE40"/>
          </p15:clr>
        </p15:guide>
        <p15:guide id="11" orient="horz" pos="754">
          <p15:clr>
            <a:srgbClr val="FBAE40"/>
          </p15:clr>
        </p15:guide>
        <p15:guide id="12" orient="horz" pos="388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Message Slide - 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2438-6E57-9647-843B-BA5F13D0A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80" y="241403"/>
            <a:ext cx="11161240" cy="720000"/>
          </a:xfrm>
        </p:spPr>
        <p:txBody>
          <a:bodyPr/>
          <a:lstStyle/>
          <a:p>
            <a:r>
              <a:rPr lang="en-US" dirty="0"/>
              <a:t>Click to Add a Title To Your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4EFEAB-5229-BC4B-901B-5A2A517F55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6871" y="1400175"/>
            <a:ext cx="3795771" cy="2173288"/>
          </a:xfrm>
          <a:prstGeom prst="callout1">
            <a:avLst>
              <a:gd name="adj1" fmla="val 99688"/>
              <a:gd name="adj2" fmla="val 118"/>
              <a:gd name="adj3" fmla="val 99626"/>
              <a:gd name="adj4" fmla="val 99603"/>
            </a:avLst>
          </a:prstGeom>
          <a:ln w="12700">
            <a:solidFill>
              <a:schemeClr val="bg1"/>
            </a:solidFill>
          </a:ln>
        </p:spPr>
        <p:txBody>
          <a:bodyPr bIns="180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XX% </a:t>
            </a:r>
            <a:br>
              <a:rPr lang="en-US"/>
            </a:br>
            <a:r>
              <a:rPr lang="en-US"/>
              <a:t>Key takeaway here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5B00F938-8D68-9B4D-9BF9-D2B9ADDA70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196" y="1196975"/>
            <a:ext cx="11183445" cy="237749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AB37550-8A87-7441-9466-8056CD272C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19197" y="3789041"/>
            <a:ext cx="11183444" cy="237686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 descr="York University Logo.">
            <a:extLst>
              <a:ext uri="{FF2B5EF4-FFF2-40B4-BE49-F238E27FC236}">
                <a16:creationId xmlns:a16="http://schemas.microsoft.com/office/drawing/2014/main" id="{422D4709-976D-8A4B-91D9-0F46B2A3B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69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5" pos="4702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2251">
          <p15:clr>
            <a:srgbClr val="FBAE40"/>
          </p15:clr>
        </p15:guide>
        <p15:guide id="10" orient="horz" pos="2387">
          <p15:clr>
            <a:srgbClr val="FBAE40"/>
          </p15:clr>
        </p15:guide>
        <p15:guide id="11" orient="horz" pos="754">
          <p15:clr>
            <a:srgbClr val="FBAE40"/>
          </p15:clr>
        </p15:guide>
        <p15:guide id="12" orient="horz" pos="388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ey Message Slide - 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2438-6E57-9647-843B-BA5F13D0A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80" y="241403"/>
            <a:ext cx="11161240" cy="720000"/>
          </a:xfrm>
        </p:spPr>
        <p:txBody>
          <a:bodyPr/>
          <a:lstStyle/>
          <a:p>
            <a:r>
              <a:rPr lang="en-US"/>
              <a:t>Click to Add a Title To Your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4EFEAB-5229-BC4B-901B-5A2A517F55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6871" y="1400175"/>
            <a:ext cx="3795771" cy="2173288"/>
          </a:xfrm>
          <a:prstGeom prst="callout1">
            <a:avLst>
              <a:gd name="adj1" fmla="val 99688"/>
              <a:gd name="adj2" fmla="val 118"/>
              <a:gd name="adj3" fmla="val 99626"/>
              <a:gd name="adj4" fmla="val 99603"/>
            </a:avLst>
          </a:prstGeom>
          <a:ln w="12700">
            <a:solidFill>
              <a:schemeClr val="bg1"/>
            </a:solidFill>
          </a:ln>
        </p:spPr>
        <p:txBody>
          <a:bodyPr bIns="180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XX% </a:t>
            </a:r>
            <a:br>
              <a:rPr lang="en-US"/>
            </a:br>
            <a:r>
              <a:rPr lang="en-US"/>
              <a:t>Key takeaway here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5B00F938-8D68-9B4D-9BF9-D2B9ADDA70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196" y="1196975"/>
            <a:ext cx="11183445" cy="237749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AB37550-8A87-7441-9466-8056CD272C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19197" y="3789041"/>
            <a:ext cx="11183444" cy="237686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 descr="York University Logo.">
            <a:extLst>
              <a:ext uri="{FF2B5EF4-FFF2-40B4-BE49-F238E27FC236}">
                <a16:creationId xmlns:a16="http://schemas.microsoft.com/office/drawing/2014/main" id="{422D4709-976D-8A4B-91D9-0F46B2A3B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15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5" pos="4702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2251">
          <p15:clr>
            <a:srgbClr val="FBAE40"/>
          </p15:clr>
        </p15:guide>
        <p15:guide id="10" orient="horz" pos="2387">
          <p15:clr>
            <a:srgbClr val="FBAE40"/>
          </p15:clr>
        </p15:guide>
        <p15:guide id="11" orient="horz" pos="754">
          <p15:clr>
            <a:srgbClr val="FBAE40"/>
          </p15:clr>
        </p15:guide>
        <p15:guide id="12" orient="horz" pos="38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Slide -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2438-6E57-9647-843B-BA5F13D0A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80" y="241403"/>
            <a:ext cx="11161240" cy="720000"/>
          </a:xfrm>
        </p:spPr>
        <p:txBody>
          <a:bodyPr/>
          <a:lstStyle/>
          <a:p>
            <a:r>
              <a:rPr lang="en-US"/>
              <a:t>Click to Add a Title To Your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F7FFA-B04E-C541-A81B-39886A3EC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196975"/>
            <a:ext cx="4709020" cy="4975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4EFEAB-5229-BC4B-901B-5A2A517F55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175" y="1400175"/>
            <a:ext cx="3708487" cy="2215480"/>
          </a:xfrm>
          <a:prstGeom prst="callout1">
            <a:avLst>
              <a:gd name="adj1" fmla="val 99688"/>
              <a:gd name="adj2" fmla="val 118"/>
              <a:gd name="adj3" fmla="val 99626"/>
              <a:gd name="adj4" fmla="val 99603"/>
            </a:avLst>
          </a:prstGeom>
          <a:ln w="12700">
            <a:solidFill>
              <a:schemeClr val="bg1"/>
            </a:solidFill>
          </a:ln>
        </p:spPr>
        <p:txBody>
          <a:bodyPr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XX% </a:t>
            </a:r>
            <a:br>
              <a:rPr lang="en-US"/>
            </a:br>
            <a:r>
              <a:rPr lang="en-US"/>
              <a:t>Key takeaway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92504-3200-184C-B462-F52FB17C00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784" y="3741738"/>
            <a:ext cx="3689059" cy="2248001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C53C104-C340-4445-B597-ADA10F2292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07029" y="1196975"/>
            <a:ext cx="6773796" cy="237749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7D0DAE-E129-5445-8C07-39C5633DAD9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07029" y="3789040"/>
            <a:ext cx="6773796" cy="237749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5" name="Picture 14" descr="York University Logo.&#10;">
            <a:extLst>
              <a:ext uri="{FF2B5EF4-FFF2-40B4-BE49-F238E27FC236}">
                <a16:creationId xmlns:a16="http://schemas.microsoft.com/office/drawing/2014/main" id="{30D26959-709E-344A-9D91-500503F8D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935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7" orient="horz" pos="754">
          <p15:clr>
            <a:srgbClr val="FBAE40"/>
          </p15:clr>
        </p15:guide>
        <p15:guide id="8" orient="horz" pos="2251">
          <p15:clr>
            <a:srgbClr val="FBAE40"/>
          </p15:clr>
        </p15:guide>
        <p15:guide id="9" orient="horz" pos="2387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umn Slid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E130-96B9-2A4D-8ECC-62AAABB506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866" y="225425"/>
            <a:ext cx="7197753" cy="720000"/>
          </a:xfrm>
        </p:spPr>
        <p:txBody>
          <a:bodyPr/>
          <a:lstStyle/>
          <a:p>
            <a:r>
              <a:rPr lang="en-US"/>
              <a:t>Click to Add a Title To Your Slide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D18FA23-2CD1-AD41-99C8-1AC86935DD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8866" y="1268412"/>
            <a:ext cx="7201959" cy="489743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0960A72-CFDD-F747-A1D3-7264486AF5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738"/>
            <a:ext cx="4258733" cy="6856262"/>
          </a:xfrm>
          <a:custGeom>
            <a:avLst/>
            <a:gdLst>
              <a:gd name="connsiteX0" fmla="*/ 362982 w 4258733"/>
              <a:gd name="connsiteY0" fmla="*/ 357707 h 6856262"/>
              <a:gd name="connsiteX1" fmla="*/ 3914316 w 4258733"/>
              <a:gd name="connsiteY1" fmla="*/ 357707 h 6856262"/>
              <a:gd name="connsiteX2" fmla="*/ 3914316 w 4258733"/>
              <a:gd name="connsiteY2" fmla="*/ 6496176 h 6856262"/>
              <a:gd name="connsiteX3" fmla="*/ 362982 w 4258733"/>
              <a:gd name="connsiteY3" fmla="*/ 6496176 h 6856262"/>
              <a:gd name="connsiteX4" fmla="*/ 182982 w 4258733"/>
              <a:gd name="connsiteY4" fmla="*/ 177707 h 6856262"/>
              <a:gd name="connsiteX5" fmla="*/ 182982 w 4258733"/>
              <a:gd name="connsiteY5" fmla="*/ 357707 h 6856262"/>
              <a:gd name="connsiteX6" fmla="*/ 182982 w 4258733"/>
              <a:gd name="connsiteY6" fmla="*/ 6496176 h 6856262"/>
              <a:gd name="connsiteX7" fmla="*/ 182982 w 4258733"/>
              <a:gd name="connsiteY7" fmla="*/ 6676176 h 6856262"/>
              <a:gd name="connsiteX8" fmla="*/ 182982 w 4258733"/>
              <a:gd name="connsiteY8" fmla="*/ 6677040 h 6856262"/>
              <a:gd name="connsiteX9" fmla="*/ 362982 w 4258733"/>
              <a:gd name="connsiteY9" fmla="*/ 6677040 h 6856262"/>
              <a:gd name="connsiteX10" fmla="*/ 362982 w 4258733"/>
              <a:gd name="connsiteY10" fmla="*/ 6676176 h 6856262"/>
              <a:gd name="connsiteX11" fmla="*/ 3914316 w 4258733"/>
              <a:gd name="connsiteY11" fmla="*/ 6676176 h 6856262"/>
              <a:gd name="connsiteX12" fmla="*/ 3914316 w 4258733"/>
              <a:gd name="connsiteY12" fmla="*/ 6677040 h 6856262"/>
              <a:gd name="connsiteX13" fmla="*/ 4094316 w 4258733"/>
              <a:gd name="connsiteY13" fmla="*/ 6677040 h 6856262"/>
              <a:gd name="connsiteX14" fmla="*/ 4094316 w 4258733"/>
              <a:gd name="connsiteY14" fmla="*/ 6676176 h 6856262"/>
              <a:gd name="connsiteX15" fmla="*/ 4096011 w 4258733"/>
              <a:gd name="connsiteY15" fmla="*/ 6676176 h 6856262"/>
              <a:gd name="connsiteX16" fmla="*/ 4096011 w 4258733"/>
              <a:gd name="connsiteY16" fmla="*/ 6496176 h 6856262"/>
              <a:gd name="connsiteX17" fmla="*/ 4094316 w 4258733"/>
              <a:gd name="connsiteY17" fmla="*/ 6496176 h 6856262"/>
              <a:gd name="connsiteX18" fmla="*/ 4094316 w 4258733"/>
              <a:gd name="connsiteY18" fmla="*/ 357707 h 6856262"/>
              <a:gd name="connsiteX19" fmla="*/ 4096011 w 4258733"/>
              <a:gd name="connsiteY19" fmla="*/ 357707 h 6856262"/>
              <a:gd name="connsiteX20" fmla="*/ 4096011 w 4258733"/>
              <a:gd name="connsiteY20" fmla="*/ 177707 h 6856262"/>
              <a:gd name="connsiteX21" fmla="*/ 0 w 4258733"/>
              <a:gd name="connsiteY21" fmla="*/ 0 h 6856262"/>
              <a:gd name="connsiteX22" fmla="*/ 4258733 w 4258733"/>
              <a:gd name="connsiteY22" fmla="*/ 0 h 6856262"/>
              <a:gd name="connsiteX23" fmla="*/ 4258733 w 4258733"/>
              <a:gd name="connsiteY23" fmla="*/ 6856262 h 6856262"/>
              <a:gd name="connsiteX24" fmla="*/ 0 w 4258733"/>
              <a:gd name="connsiteY24" fmla="*/ 6856262 h 685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58733" h="6856262">
                <a:moveTo>
                  <a:pt x="362982" y="357707"/>
                </a:moveTo>
                <a:lnTo>
                  <a:pt x="3914316" y="357707"/>
                </a:lnTo>
                <a:lnTo>
                  <a:pt x="3914316" y="6496176"/>
                </a:lnTo>
                <a:lnTo>
                  <a:pt x="362982" y="6496176"/>
                </a:lnTo>
                <a:close/>
                <a:moveTo>
                  <a:pt x="182982" y="177707"/>
                </a:moveTo>
                <a:lnTo>
                  <a:pt x="182982" y="357707"/>
                </a:lnTo>
                <a:lnTo>
                  <a:pt x="182982" y="6496176"/>
                </a:lnTo>
                <a:lnTo>
                  <a:pt x="182982" y="6676176"/>
                </a:lnTo>
                <a:lnTo>
                  <a:pt x="182982" y="6677040"/>
                </a:lnTo>
                <a:lnTo>
                  <a:pt x="362982" y="6677040"/>
                </a:lnTo>
                <a:lnTo>
                  <a:pt x="362982" y="6676176"/>
                </a:lnTo>
                <a:lnTo>
                  <a:pt x="3914316" y="6676176"/>
                </a:lnTo>
                <a:lnTo>
                  <a:pt x="3914316" y="6677040"/>
                </a:lnTo>
                <a:lnTo>
                  <a:pt x="4094316" y="6677040"/>
                </a:lnTo>
                <a:lnTo>
                  <a:pt x="4094316" y="6676176"/>
                </a:lnTo>
                <a:lnTo>
                  <a:pt x="4096011" y="6676176"/>
                </a:lnTo>
                <a:lnTo>
                  <a:pt x="4096011" y="6496176"/>
                </a:lnTo>
                <a:lnTo>
                  <a:pt x="4094316" y="6496176"/>
                </a:lnTo>
                <a:lnTo>
                  <a:pt x="4094316" y="357707"/>
                </a:lnTo>
                <a:lnTo>
                  <a:pt x="4096011" y="357707"/>
                </a:lnTo>
                <a:lnTo>
                  <a:pt x="4096011" y="177707"/>
                </a:lnTo>
                <a:close/>
                <a:moveTo>
                  <a:pt x="0" y="0"/>
                </a:moveTo>
                <a:lnTo>
                  <a:pt x="4258733" y="0"/>
                </a:lnTo>
                <a:lnTo>
                  <a:pt x="4258733" y="6856262"/>
                </a:lnTo>
                <a:lnTo>
                  <a:pt x="0" y="6856262"/>
                </a:lnTo>
                <a:close/>
              </a:path>
            </a:pathLst>
          </a:custGeom>
        </p:spPr>
        <p:txBody>
          <a:bodyPr wrap="square" bIns="18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Drag and drop photo onto slide</a:t>
            </a:r>
            <a:br>
              <a:rPr lang="en-US"/>
            </a:br>
            <a:r>
              <a:rPr lang="en-US"/>
              <a:t>to add image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2718D5-9D0C-8349-B83F-55829CC37D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2940" y="6304235"/>
            <a:ext cx="613114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York University Logo.">
            <a:extLst>
              <a:ext uri="{FF2B5EF4-FFF2-40B4-BE49-F238E27FC236}">
                <a16:creationId xmlns:a16="http://schemas.microsoft.com/office/drawing/2014/main" id="{70AB483B-B616-384E-83C0-785A1EA163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43A43FB6-03C7-CC41-BCE9-0DF5F24BF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982" y="179445"/>
            <a:ext cx="3913029" cy="6499333"/>
          </a:xfrm>
          <a:custGeom>
            <a:avLst/>
            <a:gdLst>
              <a:gd name="connsiteX0" fmla="*/ 180000 w 3913029"/>
              <a:gd name="connsiteY0" fmla="*/ 180000 h 6499333"/>
              <a:gd name="connsiteX1" fmla="*/ 180000 w 3913029"/>
              <a:gd name="connsiteY1" fmla="*/ 6318469 h 6499333"/>
              <a:gd name="connsiteX2" fmla="*/ 3731334 w 3913029"/>
              <a:gd name="connsiteY2" fmla="*/ 6318469 h 6499333"/>
              <a:gd name="connsiteX3" fmla="*/ 3731334 w 3913029"/>
              <a:gd name="connsiteY3" fmla="*/ 180000 h 6499333"/>
              <a:gd name="connsiteX4" fmla="*/ 0 w 3913029"/>
              <a:gd name="connsiteY4" fmla="*/ 0 h 6499333"/>
              <a:gd name="connsiteX5" fmla="*/ 3913029 w 3913029"/>
              <a:gd name="connsiteY5" fmla="*/ 0 h 6499333"/>
              <a:gd name="connsiteX6" fmla="*/ 3913029 w 3913029"/>
              <a:gd name="connsiteY6" fmla="*/ 180000 h 6499333"/>
              <a:gd name="connsiteX7" fmla="*/ 3911334 w 3913029"/>
              <a:gd name="connsiteY7" fmla="*/ 180000 h 6499333"/>
              <a:gd name="connsiteX8" fmla="*/ 3911334 w 3913029"/>
              <a:gd name="connsiteY8" fmla="*/ 6318469 h 6499333"/>
              <a:gd name="connsiteX9" fmla="*/ 3913029 w 3913029"/>
              <a:gd name="connsiteY9" fmla="*/ 6318469 h 6499333"/>
              <a:gd name="connsiteX10" fmla="*/ 3913029 w 3913029"/>
              <a:gd name="connsiteY10" fmla="*/ 6498469 h 6499333"/>
              <a:gd name="connsiteX11" fmla="*/ 3911334 w 3913029"/>
              <a:gd name="connsiteY11" fmla="*/ 6498469 h 6499333"/>
              <a:gd name="connsiteX12" fmla="*/ 3911334 w 3913029"/>
              <a:gd name="connsiteY12" fmla="*/ 6499333 h 6499333"/>
              <a:gd name="connsiteX13" fmla="*/ 3731334 w 3913029"/>
              <a:gd name="connsiteY13" fmla="*/ 6499333 h 6499333"/>
              <a:gd name="connsiteX14" fmla="*/ 3731334 w 3913029"/>
              <a:gd name="connsiteY14" fmla="*/ 6498469 h 6499333"/>
              <a:gd name="connsiteX15" fmla="*/ 180000 w 3913029"/>
              <a:gd name="connsiteY15" fmla="*/ 6498469 h 6499333"/>
              <a:gd name="connsiteX16" fmla="*/ 180000 w 3913029"/>
              <a:gd name="connsiteY16" fmla="*/ 6499333 h 6499333"/>
              <a:gd name="connsiteX17" fmla="*/ 0 w 3913029"/>
              <a:gd name="connsiteY17" fmla="*/ 6499333 h 6499333"/>
              <a:gd name="connsiteX18" fmla="*/ 0 w 3913029"/>
              <a:gd name="connsiteY18" fmla="*/ 6498469 h 6499333"/>
              <a:gd name="connsiteX19" fmla="*/ 0 w 3913029"/>
              <a:gd name="connsiteY19" fmla="*/ 6318469 h 6499333"/>
              <a:gd name="connsiteX20" fmla="*/ 0 w 3913029"/>
              <a:gd name="connsiteY20" fmla="*/ 180000 h 6499333"/>
              <a:gd name="connsiteX21" fmla="*/ 0 w 3913029"/>
              <a:gd name="connsiteY21" fmla="*/ 180000 h 649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13029" h="6499333">
                <a:moveTo>
                  <a:pt x="180000" y="180000"/>
                </a:moveTo>
                <a:lnTo>
                  <a:pt x="180000" y="6318469"/>
                </a:lnTo>
                <a:lnTo>
                  <a:pt x="3731334" y="6318469"/>
                </a:lnTo>
                <a:lnTo>
                  <a:pt x="3731334" y="180000"/>
                </a:lnTo>
                <a:close/>
                <a:moveTo>
                  <a:pt x="0" y="0"/>
                </a:moveTo>
                <a:lnTo>
                  <a:pt x="3913029" y="0"/>
                </a:lnTo>
                <a:lnTo>
                  <a:pt x="3913029" y="180000"/>
                </a:lnTo>
                <a:lnTo>
                  <a:pt x="3911334" y="180000"/>
                </a:lnTo>
                <a:lnTo>
                  <a:pt x="3911334" y="6318469"/>
                </a:lnTo>
                <a:lnTo>
                  <a:pt x="3913029" y="6318469"/>
                </a:lnTo>
                <a:lnTo>
                  <a:pt x="3913029" y="6498469"/>
                </a:lnTo>
                <a:lnTo>
                  <a:pt x="3911334" y="6498469"/>
                </a:lnTo>
                <a:lnTo>
                  <a:pt x="3911334" y="6499333"/>
                </a:lnTo>
                <a:lnTo>
                  <a:pt x="3731334" y="6499333"/>
                </a:lnTo>
                <a:lnTo>
                  <a:pt x="3731334" y="6498469"/>
                </a:lnTo>
                <a:lnTo>
                  <a:pt x="180000" y="6498469"/>
                </a:lnTo>
                <a:lnTo>
                  <a:pt x="180000" y="6499333"/>
                </a:lnTo>
                <a:lnTo>
                  <a:pt x="0" y="6499333"/>
                </a:lnTo>
                <a:lnTo>
                  <a:pt x="0" y="6498469"/>
                </a:lnTo>
                <a:lnTo>
                  <a:pt x="0" y="6318469"/>
                </a:lnTo>
                <a:lnTo>
                  <a:pt x="0" y="180000"/>
                </a:lnTo>
                <a:lnTo>
                  <a:pt x="0" y="1800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473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19">
          <p15:clr>
            <a:srgbClr val="FBAE40"/>
          </p15:clr>
        </p15:guide>
        <p15:guide id="4" pos="7363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777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umn Slid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E130-96B9-2A4D-8ECC-62AAABB506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641" y="225425"/>
            <a:ext cx="7197753" cy="720000"/>
          </a:xfrm>
        </p:spPr>
        <p:txBody>
          <a:bodyPr/>
          <a:lstStyle/>
          <a:p>
            <a:r>
              <a:rPr lang="en-US"/>
              <a:t>Click to Add a Title To Your Slide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8046148-C3C4-4143-90BF-3DA8EB1FD0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176" y="1268412"/>
            <a:ext cx="7197753" cy="489743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B73989-1E96-2A4E-8D17-EFA6D8591E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33267" y="1738"/>
            <a:ext cx="4258733" cy="6856262"/>
          </a:xfrm>
          <a:custGeom>
            <a:avLst/>
            <a:gdLst>
              <a:gd name="connsiteX0" fmla="*/ 362982 w 4258733"/>
              <a:gd name="connsiteY0" fmla="*/ 357707 h 6856262"/>
              <a:gd name="connsiteX1" fmla="*/ 3914316 w 4258733"/>
              <a:gd name="connsiteY1" fmla="*/ 357707 h 6856262"/>
              <a:gd name="connsiteX2" fmla="*/ 3914316 w 4258733"/>
              <a:gd name="connsiteY2" fmla="*/ 6496176 h 6856262"/>
              <a:gd name="connsiteX3" fmla="*/ 362982 w 4258733"/>
              <a:gd name="connsiteY3" fmla="*/ 6496176 h 6856262"/>
              <a:gd name="connsiteX4" fmla="*/ 182982 w 4258733"/>
              <a:gd name="connsiteY4" fmla="*/ 177707 h 6856262"/>
              <a:gd name="connsiteX5" fmla="*/ 182982 w 4258733"/>
              <a:gd name="connsiteY5" fmla="*/ 357707 h 6856262"/>
              <a:gd name="connsiteX6" fmla="*/ 182982 w 4258733"/>
              <a:gd name="connsiteY6" fmla="*/ 6496176 h 6856262"/>
              <a:gd name="connsiteX7" fmla="*/ 182982 w 4258733"/>
              <a:gd name="connsiteY7" fmla="*/ 6676176 h 6856262"/>
              <a:gd name="connsiteX8" fmla="*/ 182982 w 4258733"/>
              <a:gd name="connsiteY8" fmla="*/ 6677040 h 6856262"/>
              <a:gd name="connsiteX9" fmla="*/ 362982 w 4258733"/>
              <a:gd name="connsiteY9" fmla="*/ 6677040 h 6856262"/>
              <a:gd name="connsiteX10" fmla="*/ 362982 w 4258733"/>
              <a:gd name="connsiteY10" fmla="*/ 6676176 h 6856262"/>
              <a:gd name="connsiteX11" fmla="*/ 3914316 w 4258733"/>
              <a:gd name="connsiteY11" fmla="*/ 6676176 h 6856262"/>
              <a:gd name="connsiteX12" fmla="*/ 3914316 w 4258733"/>
              <a:gd name="connsiteY12" fmla="*/ 6677040 h 6856262"/>
              <a:gd name="connsiteX13" fmla="*/ 4094316 w 4258733"/>
              <a:gd name="connsiteY13" fmla="*/ 6677040 h 6856262"/>
              <a:gd name="connsiteX14" fmla="*/ 4094316 w 4258733"/>
              <a:gd name="connsiteY14" fmla="*/ 6676176 h 6856262"/>
              <a:gd name="connsiteX15" fmla="*/ 4096011 w 4258733"/>
              <a:gd name="connsiteY15" fmla="*/ 6676176 h 6856262"/>
              <a:gd name="connsiteX16" fmla="*/ 4096011 w 4258733"/>
              <a:gd name="connsiteY16" fmla="*/ 6496176 h 6856262"/>
              <a:gd name="connsiteX17" fmla="*/ 4094316 w 4258733"/>
              <a:gd name="connsiteY17" fmla="*/ 6496176 h 6856262"/>
              <a:gd name="connsiteX18" fmla="*/ 4094316 w 4258733"/>
              <a:gd name="connsiteY18" fmla="*/ 357707 h 6856262"/>
              <a:gd name="connsiteX19" fmla="*/ 4096011 w 4258733"/>
              <a:gd name="connsiteY19" fmla="*/ 357707 h 6856262"/>
              <a:gd name="connsiteX20" fmla="*/ 4096011 w 4258733"/>
              <a:gd name="connsiteY20" fmla="*/ 177707 h 6856262"/>
              <a:gd name="connsiteX21" fmla="*/ 0 w 4258733"/>
              <a:gd name="connsiteY21" fmla="*/ 0 h 6856262"/>
              <a:gd name="connsiteX22" fmla="*/ 4258733 w 4258733"/>
              <a:gd name="connsiteY22" fmla="*/ 0 h 6856262"/>
              <a:gd name="connsiteX23" fmla="*/ 4258733 w 4258733"/>
              <a:gd name="connsiteY23" fmla="*/ 6856262 h 6856262"/>
              <a:gd name="connsiteX24" fmla="*/ 0 w 4258733"/>
              <a:gd name="connsiteY24" fmla="*/ 6856262 h 685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58733" h="6856262">
                <a:moveTo>
                  <a:pt x="362982" y="357707"/>
                </a:moveTo>
                <a:lnTo>
                  <a:pt x="3914316" y="357707"/>
                </a:lnTo>
                <a:lnTo>
                  <a:pt x="3914316" y="6496176"/>
                </a:lnTo>
                <a:lnTo>
                  <a:pt x="362982" y="6496176"/>
                </a:lnTo>
                <a:close/>
                <a:moveTo>
                  <a:pt x="182982" y="177707"/>
                </a:moveTo>
                <a:lnTo>
                  <a:pt x="182982" y="357707"/>
                </a:lnTo>
                <a:lnTo>
                  <a:pt x="182982" y="6496176"/>
                </a:lnTo>
                <a:lnTo>
                  <a:pt x="182982" y="6676176"/>
                </a:lnTo>
                <a:lnTo>
                  <a:pt x="182982" y="6677040"/>
                </a:lnTo>
                <a:lnTo>
                  <a:pt x="362982" y="6677040"/>
                </a:lnTo>
                <a:lnTo>
                  <a:pt x="362982" y="6676176"/>
                </a:lnTo>
                <a:lnTo>
                  <a:pt x="3914316" y="6676176"/>
                </a:lnTo>
                <a:lnTo>
                  <a:pt x="3914316" y="6677040"/>
                </a:lnTo>
                <a:lnTo>
                  <a:pt x="4094316" y="6677040"/>
                </a:lnTo>
                <a:lnTo>
                  <a:pt x="4094316" y="6676176"/>
                </a:lnTo>
                <a:lnTo>
                  <a:pt x="4096011" y="6676176"/>
                </a:lnTo>
                <a:lnTo>
                  <a:pt x="4096011" y="6496176"/>
                </a:lnTo>
                <a:lnTo>
                  <a:pt x="4094316" y="6496176"/>
                </a:lnTo>
                <a:lnTo>
                  <a:pt x="4094316" y="357707"/>
                </a:lnTo>
                <a:lnTo>
                  <a:pt x="4096011" y="357707"/>
                </a:lnTo>
                <a:lnTo>
                  <a:pt x="4096011" y="177707"/>
                </a:lnTo>
                <a:close/>
                <a:moveTo>
                  <a:pt x="0" y="0"/>
                </a:moveTo>
                <a:lnTo>
                  <a:pt x="4258733" y="0"/>
                </a:lnTo>
                <a:lnTo>
                  <a:pt x="4258733" y="6856262"/>
                </a:lnTo>
                <a:lnTo>
                  <a:pt x="0" y="6856262"/>
                </a:lnTo>
                <a:close/>
              </a:path>
            </a:pathLst>
          </a:custGeom>
        </p:spPr>
        <p:txBody>
          <a:bodyPr wrap="square" bIns="18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Drag and drop photo onto slide</a:t>
            </a:r>
            <a:br>
              <a:rPr lang="en-US"/>
            </a:br>
            <a:r>
              <a:rPr lang="en-US"/>
              <a:t>to add image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5346B-C031-4DC5-BD8C-58AA5D5801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4C6AF4E3-7C7A-4050-BF98-8B639F08A4A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F1909-1530-44C5-9EA4-AB532F16C4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93803" y="6356351"/>
            <a:ext cx="6523035" cy="365124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F8F1147-DAD1-334F-B034-7921149D6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16249" y="179445"/>
            <a:ext cx="3913029" cy="6499333"/>
          </a:xfrm>
          <a:custGeom>
            <a:avLst/>
            <a:gdLst>
              <a:gd name="connsiteX0" fmla="*/ 180000 w 3913029"/>
              <a:gd name="connsiteY0" fmla="*/ 180000 h 6499333"/>
              <a:gd name="connsiteX1" fmla="*/ 180000 w 3913029"/>
              <a:gd name="connsiteY1" fmla="*/ 6318469 h 6499333"/>
              <a:gd name="connsiteX2" fmla="*/ 3731334 w 3913029"/>
              <a:gd name="connsiteY2" fmla="*/ 6318469 h 6499333"/>
              <a:gd name="connsiteX3" fmla="*/ 3731334 w 3913029"/>
              <a:gd name="connsiteY3" fmla="*/ 180000 h 6499333"/>
              <a:gd name="connsiteX4" fmla="*/ 0 w 3913029"/>
              <a:gd name="connsiteY4" fmla="*/ 0 h 6499333"/>
              <a:gd name="connsiteX5" fmla="*/ 3913029 w 3913029"/>
              <a:gd name="connsiteY5" fmla="*/ 0 h 6499333"/>
              <a:gd name="connsiteX6" fmla="*/ 3913029 w 3913029"/>
              <a:gd name="connsiteY6" fmla="*/ 180000 h 6499333"/>
              <a:gd name="connsiteX7" fmla="*/ 3911334 w 3913029"/>
              <a:gd name="connsiteY7" fmla="*/ 180000 h 6499333"/>
              <a:gd name="connsiteX8" fmla="*/ 3911334 w 3913029"/>
              <a:gd name="connsiteY8" fmla="*/ 6318469 h 6499333"/>
              <a:gd name="connsiteX9" fmla="*/ 3913029 w 3913029"/>
              <a:gd name="connsiteY9" fmla="*/ 6318469 h 6499333"/>
              <a:gd name="connsiteX10" fmla="*/ 3913029 w 3913029"/>
              <a:gd name="connsiteY10" fmla="*/ 6498469 h 6499333"/>
              <a:gd name="connsiteX11" fmla="*/ 3911334 w 3913029"/>
              <a:gd name="connsiteY11" fmla="*/ 6498469 h 6499333"/>
              <a:gd name="connsiteX12" fmla="*/ 3911334 w 3913029"/>
              <a:gd name="connsiteY12" fmla="*/ 6499333 h 6499333"/>
              <a:gd name="connsiteX13" fmla="*/ 3731334 w 3913029"/>
              <a:gd name="connsiteY13" fmla="*/ 6499333 h 6499333"/>
              <a:gd name="connsiteX14" fmla="*/ 3731334 w 3913029"/>
              <a:gd name="connsiteY14" fmla="*/ 6498469 h 6499333"/>
              <a:gd name="connsiteX15" fmla="*/ 180000 w 3913029"/>
              <a:gd name="connsiteY15" fmla="*/ 6498469 h 6499333"/>
              <a:gd name="connsiteX16" fmla="*/ 180000 w 3913029"/>
              <a:gd name="connsiteY16" fmla="*/ 6499333 h 6499333"/>
              <a:gd name="connsiteX17" fmla="*/ 0 w 3913029"/>
              <a:gd name="connsiteY17" fmla="*/ 6499333 h 6499333"/>
              <a:gd name="connsiteX18" fmla="*/ 0 w 3913029"/>
              <a:gd name="connsiteY18" fmla="*/ 6498469 h 6499333"/>
              <a:gd name="connsiteX19" fmla="*/ 0 w 3913029"/>
              <a:gd name="connsiteY19" fmla="*/ 6318469 h 6499333"/>
              <a:gd name="connsiteX20" fmla="*/ 0 w 3913029"/>
              <a:gd name="connsiteY20" fmla="*/ 180000 h 6499333"/>
              <a:gd name="connsiteX21" fmla="*/ 0 w 3913029"/>
              <a:gd name="connsiteY21" fmla="*/ 180000 h 649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13029" h="6499333">
                <a:moveTo>
                  <a:pt x="180000" y="180000"/>
                </a:moveTo>
                <a:lnTo>
                  <a:pt x="180000" y="6318469"/>
                </a:lnTo>
                <a:lnTo>
                  <a:pt x="3731334" y="6318469"/>
                </a:lnTo>
                <a:lnTo>
                  <a:pt x="3731334" y="180000"/>
                </a:lnTo>
                <a:close/>
                <a:moveTo>
                  <a:pt x="0" y="0"/>
                </a:moveTo>
                <a:lnTo>
                  <a:pt x="3913029" y="0"/>
                </a:lnTo>
                <a:lnTo>
                  <a:pt x="3913029" y="180000"/>
                </a:lnTo>
                <a:lnTo>
                  <a:pt x="3911334" y="180000"/>
                </a:lnTo>
                <a:lnTo>
                  <a:pt x="3911334" y="6318469"/>
                </a:lnTo>
                <a:lnTo>
                  <a:pt x="3913029" y="6318469"/>
                </a:lnTo>
                <a:lnTo>
                  <a:pt x="3913029" y="6498469"/>
                </a:lnTo>
                <a:lnTo>
                  <a:pt x="3911334" y="6498469"/>
                </a:lnTo>
                <a:lnTo>
                  <a:pt x="3911334" y="6499333"/>
                </a:lnTo>
                <a:lnTo>
                  <a:pt x="3731334" y="6499333"/>
                </a:lnTo>
                <a:lnTo>
                  <a:pt x="3731334" y="6498469"/>
                </a:lnTo>
                <a:lnTo>
                  <a:pt x="180000" y="6498469"/>
                </a:lnTo>
                <a:lnTo>
                  <a:pt x="180000" y="6499333"/>
                </a:lnTo>
                <a:lnTo>
                  <a:pt x="0" y="6499333"/>
                </a:lnTo>
                <a:lnTo>
                  <a:pt x="0" y="6498469"/>
                </a:lnTo>
                <a:lnTo>
                  <a:pt x="0" y="6318469"/>
                </a:lnTo>
                <a:lnTo>
                  <a:pt x="0" y="180000"/>
                </a:lnTo>
                <a:lnTo>
                  <a:pt x="0" y="1800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347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4861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77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>
            <a:extLst>
              <a:ext uri="{FF2B5EF4-FFF2-40B4-BE49-F238E27FC236}">
                <a16:creationId xmlns:a16="http://schemas.microsoft.com/office/drawing/2014/main" id="{8F57AE45-33D9-C440-9135-ACD7B9712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25425"/>
            <a:ext cx="11164161" cy="720000"/>
          </a:xfrm>
        </p:spPr>
        <p:txBody>
          <a:bodyPr/>
          <a:lstStyle>
            <a:lvl1pPr>
              <a:defRPr b="0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45634A0-916A-374A-AECC-DB9660BE4A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69470" y="1443947"/>
            <a:ext cx="1426482" cy="1426480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43" name="Text Placeholder 53">
            <a:extLst>
              <a:ext uri="{FF2B5EF4-FFF2-40B4-BE49-F238E27FC236}">
                <a16:creationId xmlns:a16="http://schemas.microsoft.com/office/drawing/2014/main" id="{CB29EAEC-ED52-734C-A9C2-9238F3800E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60" y="2986560"/>
            <a:ext cx="2535912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2EF84AE-0FCA-C143-B4C1-5475E6B0CF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860" y="3521089"/>
            <a:ext cx="2535912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400" b="0" i="0" spc="10" baseline="0">
                <a:solidFill>
                  <a:schemeClr val="tx1"/>
                </a:solidFill>
                <a:latin typeface="IBM Plex Sans ExtraLight" panose="020B0303050203000203" pitchFamily="34" charset="0"/>
              </a:defRPr>
            </a:lvl1pPr>
          </a:lstStyle>
          <a:p>
            <a:pPr lvl="0"/>
            <a:r>
              <a:rPr lang="en-US"/>
              <a:t>Click to  add role or title</a:t>
            </a:r>
          </a:p>
        </p:txBody>
      </p:sp>
      <p:sp>
        <p:nvSpPr>
          <p:cNvPr id="44" name="Text Placeholder 57">
            <a:extLst>
              <a:ext uri="{FF2B5EF4-FFF2-40B4-BE49-F238E27FC236}">
                <a16:creationId xmlns:a16="http://schemas.microsoft.com/office/drawing/2014/main" id="{CE216B64-AA64-524F-9D96-7653A498F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59" y="4100286"/>
            <a:ext cx="2534400" cy="20655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2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add bio</a:t>
            </a:r>
          </a:p>
        </p:txBody>
      </p:sp>
      <p:sp>
        <p:nvSpPr>
          <p:cNvPr id="59" name="Picture Placeholder 51">
            <a:extLst>
              <a:ext uri="{FF2B5EF4-FFF2-40B4-BE49-F238E27FC236}">
                <a16:creationId xmlns:a16="http://schemas.microsoft.com/office/drawing/2014/main" id="{ED70D57D-04C2-8342-83BC-C6EEBFEF848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918853" y="1443947"/>
            <a:ext cx="1426482" cy="1426480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57" name="Text Placeholder 53">
            <a:extLst>
              <a:ext uri="{FF2B5EF4-FFF2-40B4-BE49-F238E27FC236}">
                <a16:creationId xmlns:a16="http://schemas.microsoft.com/office/drawing/2014/main" id="{4D67E01E-ABB3-D343-838B-79B17CFC4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8200" y="2986560"/>
            <a:ext cx="2557595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74" name="Text Placeholder 53">
            <a:extLst>
              <a:ext uri="{FF2B5EF4-FFF2-40B4-BE49-F238E27FC236}">
                <a16:creationId xmlns:a16="http://schemas.microsoft.com/office/drawing/2014/main" id="{F201B278-13BC-D14B-B7C9-B7A3219F172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78200" y="3521089"/>
            <a:ext cx="2535912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400" b="0" i="0" spc="10" baseline="0">
                <a:solidFill>
                  <a:schemeClr val="tx1"/>
                </a:solidFill>
                <a:latin typeface="IBM Plex Sans ExtraLight" panose="020B0303050203000203" pitchFamily="34" charset="0"/>
              </a:defRPr>
            </a:lvl1pPr>
          </a:lstStyle>
          <a:p>
            <a:pPr lvl="0"/>
            <a:r>
              <a:rPr lang="en-US"/>
              <a:t>Click to  add role or title</a:t>
            </a:r>
          </a:p>
        </p:txBody>
      </p:sp>
      <p:sp>
        <p:nvSpPr>
          <p:cNvPr id="29" name="Text Placeholder 57">
            <a:extLst>
              <a:ext uri="{FF2B5EF4-FFF2-40B4-BE49-F238E27FC236}">
                <a16:creationId xmlns:a16="http://schemas.microsoft.com/office/drawing/2014/main" id="{0A0C6D09-59C1-3E46-829F-A0F092E7382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83976" y="4100286"/>
            <a:ext cx="2551819" cy="20655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200" b="0" i="0">
                <a:latin typeface="IBM Plex Sans" panose="020B0503050203000203" pitchFamily="34" charset="0"/>
              </a:defRPr>
            </a:lvl5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Click to add bio</a:t>
            </a:r>
          </a:p>
        </p:txBody>
      </p:sp>
      <p:sp>
        <p:nvSpPr>
          <p:cNvPr id="63" name="Picture Placeholder 51">
            <a:extLst>
              <a:ext uri="{FF2B5EF4-FFF2-40B4-BE49-F238E27FC236}">
                <a16:creationId xmlns:a16="http://schemas.microsoft.com/office/drawing/2014/main" id="{EC3C3F17-35BA-9F44-8BC1-0F7A808E730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846665" y="1443947"/>
            <a:ext cx="1426482" cy="1426480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61" name="Text Placeholder 53">
            <a:extLst>
              <a:ext uri="{FF2B5EF4-FFF2-40B4-BE49-F238E27FC236}">
                <a16:creationId xmlns:a16="http://schemas.microsoft.com/office/drawing/2014/main" id="{12CD07E1-6CC0-AA46-91C2-A71FBE0679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70326" y="2986560"/>
            <a:ext cx="2541888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75" name="Text Placeholder 53">
            <a:extLst>
              <a:ext uri="{FF2B5EF4-FFF2-40B4-BE49-F238E27FC236}">
                <a16:creationId xmlns:a16="http://schemas.microsoft.com/office/drawing/2014/main" id="{66A7B0E5-DAB0-5348-8990-BC0887040B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70326" y="3521089"/>
            <a:ext cx="2535912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400" b="0" i="0" spc="10" baseline="0">
                <a:solidFill>
                  <a:schemeClr val="tx1"/>
                </a:solidFill>
                <a:latin typeface="IBM Plex Sans ExtraLight" panose="020B0303050203000203" pitchFamily="34" charset="0"/>
              </a:defRPr>
            </a:lvl1pPr>
          </a:lstStyle>
          <a:p>
            <a:pPr lvl="0"/>
            <a:r>
              <a:rPr lang="en-US"/>
              <a:t>Click to  add role or title</a:t>
            </a:r>
          </a:p>
        </p:txBody>
      </p:sp>
      <p:sp>
        <p:nvSpPr>
          <p:cNvPr id="30" name="Text Placeholder 57">
            <a:extLst>
              <a:ext uri="{FF2B5EF4-FFF2-40B4-BE49-F238E27FC236}">
                <a16:creationId xmlns:a16="http://schemas.microsoft.com/office/drawing/2014/main" id="{F9010CEB-567B-504A-B18C-A4831904CF1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76130" y="4100286"/>
            <a:ext cx="2536148" cy="20655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2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add bio</a:t>
            </a:r>
          </a:p>
        </p:txBody>
      </p:sp>
      <p:sp>
        <p:nvSpPr>
          <p:cNvPr id="67" name="Picture Placeholder 51">
            <a:extLst>
              <a:ext uri="{FF2B5EF4-FFF2-40B4-BE49-F238E27FC236}">
                <a16:creationId xmlns:a16="http://schemas.microsoft.com/office/drawing/2014/main" id="{CC8ADDD2-BB68-E040-8A63-24C2E6F0F0F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696048" y="1443947"/>
            <a:ext cx="1426482" cy="1426480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65" name="Text Placeholder 53">
            <a:extLst>
              <a:ext uri="{FF2B5EF4-FFF2-40B4-BE49-F238E27FC236}">
                <a16:creationId xmlns:a16="http://schemas.microsoft.com/office/drawing/2014/main" id="{A9826A4D-4FF0-C741-B6E8-3C5612F35DB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57325" y="2986560"/>
            <a:ext cx="2531438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85" name="Text Placeholder 53">
            <a:extLst>
              <a:ext uri="{FF2B5EF4-FFF2-40B4-BE49-F238E27FC236}">
                <a16:creationId xmlns:a16="http://schemas.microsoft.com/office/drawing/2014/main" id="{408B7542-48A6-B14C-A817-B961F060DE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52851" y="3521089"/>
            <a:ext cx="2535911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400" b="0" i="0" spc="10" baseline="0">
                <a:solidFill>
                  <a:schemeClr val="tx1"/>
                </a:solidFill>
                <a:latin typeface="IBM Plex Sans ExtraLight" panose="020B0303050203000203" pitchFamily="34" charset="0"/>
              </a:defRPr>
            </a:lvl1pPr>
          </a:lstStyle>
          <a:p>
            <a:pPr lvl="0"/>
            <a:r>
              <a:rPr lang="en-US"/>
              <a:t>Click to  add role or title</a:t>
            </a:r>
          </a:p>
        </p:txBody>
      </p:sp>
      <p:sp>
        <p:nvSpPr>
          <p:cNvPr id="31" name="Text Placeholder 57">
            <a:extLst>
              <a:ext uri="{FF2B5EF4-FFF2-40B4-BE49-F238E27FC236}">
                <a16:creationId xmlns:a16="http://schemas.microsoft.com/office/drawing/2014/main" id="{0DD6DE0E-D360-EA4A-8410-36D2A64AD91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58837" y="4100286"/>
            <a:ext cx="2534400" cy="20655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2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add 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DF6FD-C686-2643-ADA9-64A255B0A6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F8830-8DE6-E743-9B67-82BF481503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3" name="Picture 102" descr="York University Logo.">
            <a:extLst>
              <a:ext uri="{FF2B5EF4-FFF2-40B4-BE49-F238E27FC236}">
                <a16:creationId xmlns:a16="http://schemas.microsoft.com/office/drawing/2014/main" id="{E6E493E1-DAA7-D547-AA89-A4C4BC5865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8C51042-5426-6840-9776-176F18AE7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004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  <p15:guide id="4" pos="1927">
          <p15:clr>
            <a:srgbClr val="FBAE40"/>
          </p15:clr>
        </p15:guide>
        <p15:guide id="5" pos="2128">
          <p15:clr>
            <a:srgbClr val="FBAE40"/>
          </p15:clr>
        </p15:guide>
        <p15:guide id="6" pos="3739">
          <p15:clr>
            <a:srgbClr val="FBAE40"/>
          </p15:clr>
        </p15:guide>
        <p15:guide id="7" pos="3940">
          <p15:clr>
            <a:srgbClr val="FBAE40"/>
          </p15:clr>
        </p15:guide>
        <p15:guide id="8" pos="5551">
          <p15:clr>
            <a:srgbClr val="FBAE40"/>
          </p15:clr>
        </p15:guide>
        <p15:guide id="9" pos="5752">
          <p15:clr>
            <a:srgbClr val="FBAE40"/>
          </p15:clr>
        </p15:guide>
        <p15:guide id="10" pos="7363">
          <p15:clr>
            <a:srgbClr val="FBAE40"/>
          </p15:clr>
        </p15:guide>
        <p15:guide id="13" orient="horz" pos="2183" userDrawn="1">
          <p15:clr>
            <a:srgbClr val="FBAE40"/>
          </p15:clr>
        </p15:guide>
        <p15:guide id="14" orient="horz" pos="2568" userDrawn="1">
          <p15:clr>
            <a:srgbClr val="FBAE40"/>
          </p15:clr>
        </p15:guide>
        <p15:guide id="16" orient="horz" pos="38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2B35-F4CA-DE48-914A-B88E50670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982" y="981075"/>
            <a:ext cx="4694238" cy="307101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0C7D67F-0EF8-B94F-8A1D-26E39847D4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959" y="4293765"/>
            <a:ext cx="4697775" cy="631755"/>
          </a:xfrm>
          <a:prstGeom prst="rect">
            <a:avLst/>
          </a:prstGeom>
          <a:noFill/>
          <a:ln>
            <a:noFill/>
          </a:ln>
        </p:spPr>
        <p:txBody>
          <a:bodyPr lIns="0" tIns="72000" rIns="180000" bIns="0"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cap="none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960A480-D3F7-A841-9ED5-0C19AF80E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959" y="4930275"/>
            <a:ext cx="4697775" cy="315212"/>
          </a:xfrm>
          <a:prstGeom prst="rect">
            <a:avLst/>
          </a:prstGeom>
          <a:noFill/>
          <a:ln>
            <a:noFill/>
          </a:ln>
        </p:spPr>
        <p:txBody>
          <a:bodyPr lIns="0" tIns="0" rIns="180000"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769A60-1E88-804F-A912-2CBC69B84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4698" y="5433456"/>
            <a:ext cx="467803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Placeholder 9" descr="York University Logo.">
            <a:extLst>
              <a:ext uri="{FF2B5EF4-FFF2-40B4-BE49-F238E27FC236}">
                <a16:creationId xmlns:a16="http://schemas.microsoft.com/office/drawing/2014/main" id="{2ED20F88-F063-1C44-B6C6-FB730D81F6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2293" y="5788897"/>
            <a:ext cx="4290917" cy="360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2924C3-2BEC-7C49-B3BE-B8B622BB3D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44" y="356400"/>
            <a:ext cx="5374800" cy="61452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Drop photo here to add background photo</a:t>
            </a:r>
            <a:br>
              <a:rPr lang="en-US"/>
            </a:br>
            <a:r>
              <a:rPr lang="en-US"/>
              <a:t>(then ensure alt text is assigned)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F37B83-DB99-014C-A42F-9DA46E46F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714999" y="381000"/>
            <a:ext cx="6858001" cy="6096001"/>
          </a:xfrm>
          <a:custGeom>
            <a:avLst/>
            <a:gdLst>
              <a:gd name="connsiteX0" fmla="*/ 360000 w 6858001"/>
              <a:gd name="connsiteY0" fmla="*/ 5736001 h 6096001"/>
              <a:gd name="connsiteX1" fmla="*/ 6498001 w 6858001"/>
              <a:gd name="connsiteY1" fmla="*/ 5736001 h 6096001"/>
              <a:gd name="connsiteX2" fmla="*/ 6498001 w 6858001"/>
              <a:gd name="connsiteY2" fmla="*/ 360001 h 6096001"/>
              <a:gd name="connsiteX3" fmla="*/ 360000 w 6858001"/>
              <a:gd name="connsiteY3" fmla="*/ 360001 h 6096001"/>
              <a:gd name="connsiteX4" fmla="*/ 0 w 6858001"/>
              <a:gd name="connsiteY4" fmla="*/ 6096000 h 6096001"/>
              <a:gd name="connsiteX5" fmla="*/ 0 w 6858001"/>
              <a:gd name="connsiteY5" fmla="*/ 0 h 6096001"/>
              <a:gd name="connsiteX6" fmla="*/ 360000 w 6858001"/>
              <a:gd name="connsiteY6" fmla="*/ 0 h 6096001"/>
              <a:gd name="connsiteX7" fmla="*/ 360000 w 6858001"/>
              <a:gd name="connsiteY7" fmla="*/ 1 h 6096001"/>
              <a:gd name="connsiteX8" fmla="*/ 6498001 w 6858001"/>
              <a:gd name="connsiteY8" fmla="*/ 1 h 6096001"/>
              <a:gd name="connsiteX9" fmla="*/ 6498001 w 6858001"/>
              <a:gd name="connsiteY9" fmla="*/ 0 h 6096001"/>
              <a:gd name="connsiteX10" fmla="*/ 6858001 w 6858001"/>
              <a:gd name="connsiteY10" fmla="*/ 0 h 6096001"/>
              <a:gd name="connsiteX11" fmla="*/ 6858001 w 6858001"/>
              <a:gd name="connsiteY11" fmla="*/ 6096000 h 6096001"/>
              <a:gd name="connsiteX12" fmla="*/ 6679406 w 6858001"/>
              <a:gd name="connsiteY12" fmla="*/ 6096000 h 6096001"/>
              <a:gd name="connsiteX13" fmla="*/ 6679406 w 6858001"/>
              <a:gd name="connsiteY13" fmla="*/ 6096001 h 6096001"/>
              <a:gd name="connsiteX14" fmla="*/ 212725 w 6858001"/>
              <a:gd name="connsiteY14" fmla="*/ 6096001 h 6096001"/>
              <a:gd name="connsiteX15" fmla="*/ 212725 w 6858001"/>
              <a:gd name="connsiteY15" fmla="*/ 6096000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1" h="6096001">
                <a:moveTo>
                  <a:pt x="360000" y="5736001"/>
                </a:moveTo>
                <a:lnTo>
                  <a:pt x="6498001" y="5736001"/>
                </a:lnTo>
                <a:lnTo>
                  <a:pt x="6498001" y="360001"/>
                </a:lnTo>
                <a:lnTo>
                  <a:pt x="360000" y="360001"/>
                </a:lnTo>
                <a:close/>
                <a:moveTo>
                  <a:pt x="0" y="6096000"/>
                </a:moveTo>
                <a:lnTo>
                  <a:pt x="0" y="0"/>
                </a:lnTo>
                <a:lnTo>
                  <a:pt x="360000" y="0"/>
                </a:lnTo>
                <a:lnTo>
                  <a:pt x="360000" y="1"/>
                </a:lnTo>
                <a:lnTo>
                  <a:pt x="6498001" y="1"/>
                </a:lnTo>
                <a:lnTo>
                  <a:pt x="6498001" y="0"/>
                </a:lnTo>
                <a:lnTo>
                  <a:pt x="6858001" y="0"/>
                </a:lnTo>
                <a:lnTo>
                  <a:pt x="6858001" y="6096000"/>
                </a:lnTo>
                <a:lnTo>
                  <a:pt x="6679406" y="6096000"/>
                </a:lnTo>
                <a:lnTo>
                  <a:pt x="6679406" y="6096001"/>
                </a:lnTo>
                <a:lnTo>
                  <a:pt x="212725" y="6096001"/>
                </a:lnTo>
                <a:lnTo>
                  <a:pt x="212725" y="609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51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29">
          <p15:clr>
            <a:srgbClr val="FBAE40"/>
          </p15:clr>
        </p15:guide>
        <p15:guide id="3" pos="350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1">
            <a:extLst>
              <a:ext uri="{FF2B5EF4-FFF2-40B4-BE49-F238E27FC236}">
                <a16:creationId xmlns:a16="http://schemas.microsoft.com/office/drawing/2014/main" id="{6E2A8AFB-F209-8C42-ACBB-8E2C93426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45634A0-916A-374A-AECC-DB9660BE4A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53112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43" name="Text Placeholder 53">
            <a:extLst>
              <a:ext uri="{FF2B5EF4-FFF2-40B4-BE49-F238E27FC236}">
                <a16:creationId xmlns:a16="http://schemas.microsoft.com/office/drawing/2014/main" id="{CB29EAEC-ED52-734C-A9C2-9238F3800E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60" y="2683883"/>
            <a:ext cx="1581403" cy="45890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ADD NAME</a:t>
            </a:r>
          </a:p>
        </p:txBody>
      </p:sp>
      <p:sp>
        <p:nvSpPr>
          <p:cNvPr id="91" name="Text Placeholder 53">
            <a:extLst>
              <a:ext uri="{FF2B5EF4-FFF2-40B4-BE49-F238E27FC236}">
                <a16:creationId xmlns:a16="http://schemas.microsoft.com/office/drawing/2014/main" id="{D2327015-1342-7E4C-8742-B28789BD7E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860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raLight" panose="020B0303050203000203" pitchFamily="34" charset="0"/>
              </a:defRPr>
            </a:lvl1pPr>
          </a:lstStyle>
          <a:p>
            <a:pPr lvl="0"/>
            <a:r>
              <a:rPr lang="en-US"/>
              <a:t>Click to  add role</a:t>
            </a:r>
            <a:br>
              <a:rPr lang="en-US"/>
            </a:br>
            <a:r>
              <a:rPr lang="en-US"/>
              <a:t>or title</a:t>
            </a:r>
          </a:p>
        </p:txBody>
      </p:sp>
      <p:sp>
        <p:nvSpPr>
          <p:cNvPr id="44" name="Text Placeholder 57">
            <a:extLst>
              <a:ext uri="{FF2B5EF4-FFF2-40B4-BE49-F238E27FC236}">
                <a16:creationId xmlns:a16="http://schemas.microsoft.com/office/drawing/2014/main" id="{CE216B64-AA64-524F-9D96-7653A498F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60" y="3941379"/>
            <a:ext cx="1577832" cy="222447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add bio</a:t>
            </a:r>
          </a:p>
        </p:txBody>
      </p:sp>
      <p:sp>
        <p:nvSpPr>
          <p:cNvPr id="55" name="Picture Placeholder 51">
            <a:extLst>
              <a:ext uri="{FF2B5EF4-FFF2-40B4-BE49-F238E27FC236}">
                <a16:creationId xmlns:a16="http://schemas.microsoft.com/office/drawing/2014/main" id="{C3F8A6EA-78B6-BA43-865C-3168695EDF7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677436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51" name="Text Placeholder 53">
            <a:extLst>
              <a:ext uri="{FF2B5EF4-FFF2-40B4-BE49-F238E27FC236}">
                <a16:creationId xmlns:a16="http://schemas.microsoft.com/office/drawing/2014/main" id="{06CAEA96-2878-B245-955A-C064999E85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26376" y="2683883"/>
            <a:ext cx="1591587" cy="45890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ADD NAME</a:t>
            </a:r>
          </a:p>
        </p:txBody>
      </p:sp>
      <p:sp>
        <p:nvSpPr>
          <p:cNvPr id="92" name="Text Placeholder 53">
            <a:extLst>
              <a:ext uri="{FF2B5EF4-FFF2-40B4-BE49-F238E27FC236}">
                <a16:creationId xmlns:a16="http://schemas.microsoft.com/office/drawing/2014/main" id="{58F7DAC5-0332-5249-81AC-331B18B63C8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26376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raLight" panose="020B0303050203000203" pitchFamily="34" charset="0"/>
              </a:defRPr>
            </a:lvl1pPr>
          </a:lstStyle>
          <a:p>
            <a:pPr lvl="0"/>
            <a:r>
              <a:rPr lang="en-US"/>
              <a:t>Click to  add role</a:t>
            </a:r>
            <a:br>
              <a:rPr lang="en-US"/>
            </a:br>
            <a:r>
              <a:rPr lang="en-US"/>
              <a:t>or title</a:t>
            </a:r>
          </a:p>
        </p:txBody>
      </p:sp>
      <p:sp>
        <p:nvSpPr>
          <p:cNvPr id="53" name="Text Placeholder 57">
            <a:extLst>
              <a:ext uri="{FF2B5EF4-FFF2-40B4-BE49-F238E27FC236}">
                <a16:creationId xmlns:a16="http://schemas.microsoft.com/office/drawing/2014/main" id="{4CD8161C-F44E-9747-B2F5-E5F3BF1229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26376" y="3941379"/>
            <a:ext cx="1587993" cy="222447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add bio</a:t>
            </a:r>
          </a:p>
        </p:txBody>
      </p:sp>
      <p:sp>
        <p:nvSpPr>
          <p:cNvPr id="66" name="Picture Placeholder 51">
            <a:extLst>
              <a:ext uri="{FF2B5EF4-FFF2-40B4-BE49-F238E27FC236}">
                <a16:creationId xmlns:a16="http://schemas.microsoft.com/office/drawing/2014/main" id="{93F41111-0F44-DC42-B5BE-8909EF9C5AD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93704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58" name="Text Placeholder 53">
            <a:extLst>
              <a:ext uri="{FF2B5EF4-FFF2-40B4-BE49-F238E27FC236}">
                <a16:creationId xmlns:a16="http://schemas.microsoft.com/office/drawing/2014/main" id="{6ADC9296-D983-A440-8899-67951C7DB3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33892" y="2683883"/>
            <a:ext cx="1604945" cy="45890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ADD NAME</a:t>
            </a:r>
          </a:p>
        </p:txBody>
      </p:sp>
      <p:sp>
        <p:nvSpPr>
          <p:cNvPr id="93" name="Text Placeholder 53">
            <a:extLst>
              <a:ext uri="{FF2B5EF4-FFF2-40B4-BE49-F238E27FC236}">
                <a16:creationId xmlns:a16="http://schemas.microsoft.com/office/drawing/2014/main" id="{AEEC703D-B097-6C4A-BFAC-AD6663F38FE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33892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raLight" panose="020B0303050203000203" pitchFamily="34" charset="0"/>
              </a:defRPr>
            </a:lvl1pPr>
          </a:lstStyle>
          <a:p>
            <a:pPr lvl="0"/>
            <a:r>
              <a:rPr lang="en-US"/>
              <a:t>Click to  add role</a:t>
            </a:r>
            <a:br>
              <a:rPr lang="en-US"/>
            </a:br>
            <a:r>
              <a:rPr lang="en-US"/>
              <a:t>or title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52BC0239-2F6E-8842-99B6-AE65448851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33892" y="3941379"/>
            <a:ext cx="1601321" cy="222447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add bio</a:t>
            </a:r>
          </a:p>
        </p:txBody>
      </p:sp>
      <p:sp>
        <p:nvSpPr>
          <p:cNvPr id="77" name="Picture Placeholder 51">
            <a:extLst>
              <a:ext uri="{FF2B5EF4-FFF2-40B4-BE49-F238E27FC236}">
                <a16:creationId xmlns:a16="http://schemas.microsoft.com/office/drawing/2014/main" id="{5B013573-0C79-9F41-AA00-3F7FB91E831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512081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75" name="Text Placeholder 53">
            <a:extLst>
              <a:ext uri="{FF2B5EF4-FFF2-40B4-BE49-F238E27FC236}">
                <a16:creationId xmlns:a16="http://schemas.microsoft.com/office/drawing/2014/main" id="{3B4D9B3E-D53C-AC48-85E4-875FED9FB6C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7434" y="2683883"/>
            <a:ext cx="1585930" cy="45890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ADD NAME</a:t>
            </a:r>
          </a:p>
        </p:txBody>
      </p:sp>
      <p:sp>
        <p:nvSpPr>
          <p:cNvPr id="94" name="Text Placeholder 53">
            <a:extLst>
              <a:ext uri="{FF2B5EF4-FFF2-40B4-BE49-F238E27FC236}">
                <a16:creationId xmlns:a16="http://schemas.microsoft.com/office/drawing/2014/main" id="{96271100-947F-944C-B637-3389D4A5333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67434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raLight" panose="020B0303050203000203" pitchFamily="34" charset="0"/>
              </a:defRPr>
            </a:lvl1pPr>
          </a:lstStyle>
          <a:p>
            <a:pPr lvl="0"/>
            <a:r>
              <a:rPr lang="en-US"/>
              <a:t>Click to  add role</a:t>
            </a:r>
            <a:br>
              <a:rPr lang="en-US"/>
            </a:br>
            <a:r>
              <a:rPr lang="en-US"/>
              <a:t>or title</a:t>
            </a:r>
          </a:p>
        </p:txBody>
      </p:sp>
      <p:sp>
        <p:nvSpPr>
          <p:cNvPr id="76" name="Text Placeholder 57">
            <a:extLst>
              <a:ext uri="{FF2B5EF4-FFF2-40B4-BE49-F238E27FC236}">
                <a16:creationId xmlns:a16="http://schemas.microsoft.com/office/drawing/2014/main" id="{7806A4E7-B327-0046-8314-CAFD62446B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67357" y="3941379"/>
            <a:ext cx="1582349" cy="222447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add bio</a:t>
            </a:r>
          </a:p>
        </p:txBody>
      </p:sp>
      <p:sp>
        <p:nvSpPr>
          <p:cNvPr id="81" name="Picture Placeholder 51">
            <a:extLst>
              <a:ext uri="{FF2B5EF4-FFF2-40B4-BE49-F238E27FC236}">
                <a16:creationId xmlns:a16="http://schemas.microsoft.com/office/drawing/2014/main" id="{FBB025E6-F57E-5B4A-98CF-3628C5CC314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428348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79" name="Text Placeholder 53">
            <a:extLst>
              <a:ext uri="{FF2B5EF4-FFF2-40B4-BE49-F238E27FC236}">
                <a16:creationId xmlns:a16="http://schemas.microsoft.com/office/drawing/2014/main" id="{2C1B9669-1232-1241-BC3E-CCAB215E7F8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74950" y="2683883"/>
            <a:ext cx="1596114" cy="45890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ADD NAME</a:t>
            </a:r>
          </a:p>
        </p:txBody>
      </p:sp>
      <p:sp>
        <p:nvSpPr>
          <p:cNvPr id="95" name="Text Placeholder 53">
            <a:extLst>
              <a:ext uri="{FF2B5EF4-FFF2-40B4-BE49-F238E27FC236}">
                <a16:creationId xmlns:a16="http://schemas.microsoft.com/office/drawing/2014/main" id="{FD54AC4C-B9D4-5A4B-AF6D-3104EBA2D01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74950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raLight" panose="020B0303050203000203" pitchFamily="34" charset="0"/>
              </a:defRPr>
            </a:lvl1pPr>
          </a:lstStyle>
          <a:p>
            <a:pPr lvl="0"/>
            <a:r>
              <a:rPr lang="en-US"/>
              <a:t>Click to  add role</a:t>
            </a:r>
            <a:br>
              <a:rPr lang="en-US"/>
            </a:br>
            <a:r>
              <a:rPr lang="en-US"/>
              <a:t>or title</a:t>
            </a:r>
          </a:p>
        </p:txBody>
      </p:sp>
      <p:sp>
        <p:nvSpPr>
          <p:cNvPr id="80" name="Text Placeholder 57">
            <a:extLst>
              <a:ext uri="{FF2B5EF4-FFF2-40B4-BE49-F238E27FC236}">
                <a16:creationId xmlns:a16="http://schemas.microsoft.com/office/drawing/2014/main" id="{295CEA97-A4AD-5045-8868-68FBFF6BCEC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74873" y="3941379"/>
            <a:ext cx="1592510" cy="222447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add bio</a:t>
            </a:r>
          </a:p>
        </p:txBody>
      </p:sp>
      <p:sp>
        <p:nvSpPr>
          <p:cNvPr id="85" name="Picture Placeholder 51">
            <a:extLst>
              <a:ext uri="{FF2B5EF4-FFF2-40B4-BE49-F238E27FC236}">
                <a16:creationId xmlns:a16="http://schemas.microsoft.com/office/drawing/2014/main" id="{FF4EAC8B-F283-6449-851F-E4346DC117B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343784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83" name="Text Placeholder 53">
            <a:extLst>
              <a:ext uri="{FF2B5EF4-FFF2-40B4-BE49-F238E27FC236}">
                <a16:creationId xmlns:a16="http://schemas.microsoft.com/office/drawing/2014/main" id="{D910779B-D90D-C04A-9119-D80FAB77652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090150" y="2683883"/>
            <a:ext cx="1597243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ium" panose="020B0503050203000203" pitchFamily="34" charset="0"/>
              </a:defRPr>
            </a:lvl1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ADD NAME</a:t>
            </a:r>
          </a:p>
        </p:txBody>
      </p:sp>
      <p:sp>
        <p:nvSpPr>
          <p:cNvPr id="96" name="Text Placeholder 53">
            <a:extLst>
              <a:ext uri="{FF2B5EF4-FFF2-40B4-BE49-F238E27FC236}">
                <a16:creationId xmlns:a16="http://schemas.microsoft.com/office/drawing/2014/main" id="{E0DB9001-F12D-074A-9638-8D44C4BDD83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90150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raLight" panose="020B0303050203000203" pitchFamily="34" charset="0"/>
              </a:defRPr>
            </a:lvl1pPr>
          </a:lstStyle>
          <a:p>
            <a:pPr lvl="0"/>
            <a:r>
              <a:rPr lang="en-US"/>
              <a:t>Click to  add role</a:t>
            </a:r>
            <a:br>
              <a:rPr lang="en-US"/>
            </a:br>
            <a:r>
              <a:rPr lang="en-US"/>
              <a:t>or title</a:t>
            </a:r>
          </a:p>
        </p:txBody>
      </p:sp>
      <p:sp>
        <p:nvSpPr>
          <p:cNvPr id="84" name="Text Placeholder 57">
            <a:extLst>
              <a:ext uri="{FF2B5EF4-FFF2-40B4-BE49-F238E27FC236}">
                <a16:creationId xmlns:a16="http://schemas.microsoft.com/office/drawing/2014/main" id="{9E02C987-7A42-024C-8B45-909B6D51F05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090074" y="3931920"/>
            <a:ext cx="1593636" cy="223393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add 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DF6FD-C686-2643-ADA9-64A255B0A6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F8830-8DE6-E743-9B67-82BF481503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9" name="Picture 88" descr="York University Logo.">
            <a:extLst>
              <a:ext uri="{FF2B5EF4-FFF2-40B4-BE49-F238E27FC236}">
                <a16:creationId xmlns:a16="http://schemas.microsoft.com/office/drawing/2014/main" id="{BCF0B2E4-19B3-E347-A2C0-292DB4DF1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8C51042-5426-6840-9776-176F18AE7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107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1323">
          <p15:clr>
            <a:srgbClr val="FBAE40"/>
          </p15:clr>
        </p15:guide>
        <p15:guide id="5" pos="1524">
          <p15:clr>
            <a:srgbClr val="FBAE40"/>
          </p15:clr>
        </p15:guide>
        <p15:guide id="6" pos="2525">
          <p15:clr>
            <a:srgbClr val="FBAE40"/>
          </p15:clr>
        </p15:guide>
        <p15:guide id="7" pos="2732">
          <p15:clr>
            <a:srgbClr val="FBAE40"/>
          </p15:clr>
        </p15:guide>
        <p15:guide id="8" pos="3739">
          <p15:clr>
            <a:srgbClr val="FBAE40"/>
          </p15:clr>
        </p15:guide>
        <p15:guide id="9" pos="3940">
          <p15:clr>
            <a:srgbClr val="FBAE40"/>
          </p15:clr>
        </p15:guide>
        <p15:guide id="10" pos="4947">
          <p15:clr>
            <a:srgbClr val="FBAE40"/>
          </p15:clr>
        </p15:guide>
        <p15:guide id="11" pos="5148">
          <p15:clr>
            <a:srgbClr val="FBAE40"/>
          </p15:clr>
        </p15:guide>
        <p15:guide id="12" pos="6155">
          <p15:clr>
            <a:srgbClr val="FBAE40"/>
          </p15:clr>
        </p15:guide>
        <p15:guide id="13" pos="6356">
          <p15:clr>
            <a:srgbClr val="FBAE40"/>
          </p15:clr>
        </p15:guide>
        <p15:guide id="14" pos="7363">
          <p15:clr>
            <a:srgbClr val="FBAE40"/>
          </p15:clr>
        </p15:guide>
        <p15:guide id="17" orient="horz" pos="1979" userDrawn="1">
          <p15:clr>
            <a:srgbClr val="FBAE40"/>
          </p15:clr>
        </p15:guide>
        <p15:guide id="18" orient="horz" pos="2478" userDrawn="1">
          <p15:clr>
            <a:srgbClr val="FBAE40"/>
          </p15:clr>
        </p15:guide>
        <p15:guide id="20" orient="horz" pos="388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Sty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6D2240-FA47-0D4F-A2AD-9029D0943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2BED61-216A-7F41-90CF-1CE1747456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1175" y="1196975"/>
            <a:ext cx="11169650" cy="4968875"/>
          </a:xfrm>
          <a:prstGeom prst="rect">
            <a:avLst/>
          </a:prstGeom>
        </p:spPr>
        <p:txBody>
          <a:bodyPr/>
          <a:lstStyle>
            <a:lvl4pPr marL="0" indent="0">
              <a:spcBef>
                <a:spcPts val="600"/>
              </a:spcBef>
              <a:spcAft>
                <a:spcPts val="300"/>
              </a:spcAft>
              <a:buFontTx/>
              <a:buNone/>
              <a:defRPr b="1" i="0">
                <a:solidFill>
                  <a:schemeClr val="accent1"/>
                </a:solidFill>
                <a:latin typeface="IBM Plex Sans SemiBold" panose="020B0503050203000203" pitchFamily="34" charset="0"/>
              </a:defRPr>
            </a:lvl4pPr>
            <a:lvl5pPr marL="0" indent="0">
              <a:spcBef>
                <a:spcPts val="600"/>
              </a:spcBef>
              <a:spcAft>
                <a:spcPts val="300"/>
              </a:spcAft>
              <a:buFontTx/>
              <a:buNone/>
              <a:defRPr sz="1600" b="1" i="0">
                <a:latin typeface="IBM Plex Sans SemiBold" panose="020B0503050203000203" pitchFamily="34" charset="0"/>
              </a:defRPr>
            </a:lvl5pPr>
            <a:lvl6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600" b="0" i="1">
                <a:latin typeface="IBM Plex Sans ExtraLight" panose="020B0303050203000203" pitchFamily="34" charset="0"/>
              </a:defRPr>
            </a:lvl6pPr>
            <a:lvl7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/>
            </a:lvl7pPr>
            <a:lvl8pPr marL="0" indent="0">
              <a:spcBef>
                <a:spcPts val="600"/>
              </a:spcBef>
              <a:spcAft>
                <a:spcPts val="300"/>
              </a:spcAft>
              <a:buFontTx/>
              <a:buNone/>
              <a:defRPr sz="1600" b="0" i="0">
                <a:latin typeface="IBM Plex Serif ExtraLight" panose="02060303050406000203" pitchFamily="18" charset="77"/>
              </a:defRPr>
            </a:lvl8pPr>
            <a:lvl9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600" b="0" i="0">
                <a:latin typeface="IBM Plex Serif Medium" panose="02060503050406000203" pitchFamily="18" charset="77"/>
              </a:defRPr>
            </a:lvl9pPr>
          </a:lstStyle>
          <a:p>
            <a:pPr lvl="0"/>
            <a:r>
              <a:rPr lang="en-US"/>
              <a:t>Click to use Master text styles – Level one through Level nine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Level FOUR: IBM PLEX SANS SEMIBOLD IN ALL CAPS FOR THIS RED HEADING STYLE</a:t>
            </a:r>
          </a:p>
          <a:p>
            <a:pPr lvl="4"/>
            <a:r>
              <a:rPr lang="en-US"/>
              <a:t>Level FIVE: IBM Plex Sans </a:t>
            </a:r>
            <a:r>
              <a:rPr lang="en-US" err="1"/>
              <a:t>Semibold</a:t>
            </a:r>
            <a:r>
              <a:rPr lang="en-US"/>
              <a:t> for a bold paragraph style.</a:t>
            </a:r>
          </a:p>
          <a:p>
            <a:pPr marL="0" marR="0" lvl="5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Level SIX: </a:t>
            </a:r>
            <a:r>
              <a:rPr lang="en-CA"/>
              <a:t>IBM Plex Sans </a:t>
            </a:r>
            <a:r>
              <a:rPr lang="en-CA" err="1"/>
              <a:t>ExtraLight</a:t>
            </a:r>
            <a:r>
              <a:rPr lang="en-CA"/>
              <a:t> Italics for </a:t>
            </a:r>
            <a:r>
              <a:rPr lang="en-US"/>
              <a:t>an italicized paragraph. Use this for quote names or descriptions.</a:t>
            </a:r>
          </a:p>
          <a:p>
            <a:pPr marL="0" marR="0" lvl="6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Level SEVEN: </a:t>
            </a:r>
            <a:r>
              <a:rPr lang="en-CA"/>
              <a:t>IBM Plex Sans for </a:t>
            </a:r>
            <a:r>
              <a:rPr lang="en-US"/>
              <a:t>smaller font style. Use this as a photo caption. See Resources for example.</a:t>
            </a:r>
          </a:p>
          <a:p>
            <a:pPr lvl="7"/>
            <a:r>
              <a:rPr lang="en-US"/>
              <a:t>Level EIGHT: </a:t>
            </a:r>
            <a:r>
              <a:rPr lang="en-CA"/>
              <a:t>IBM Plex Serif </a:t>
            </a:r>
            <a:r>
              <a:rPr lang="en-CA" err="1"/>
              <a:t>ExtraLight</a:t>
            </a:r>
            <a:r>
              <a:rPr lang="en-CA"/>
              <a:t> for quoted text.</a:t>
            </a:r>
            <a:endParaRPr lang="en-US"/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Level NINE: </a:t>
            </a:r>
            <a:r>
              <a:rPr lang="en-CA"/>
              <a:t>IBM Plex Serif Medium for bolded items within quoted text.</a:t>
            </a:r>
            <a:endParaRPr lang="en-US"/>
          </a:p>
          <a:p>
            <a:pPr lvl="5"/>
            <a:endParaRPr lang="en-US"/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FBAB-FE6B-244E-B462-18CE5282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93916-EA4C-D34B-8794-BD8EBAD8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8DB00395-58E4-2940-BEC1-A7ECD6C19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3AF607-A535-AE46-91A2-C2853802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3144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C008195-F589-284C-88E0-4291E0E17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7CF95D8A-E1E8-AD4C-8828-0D11AFB45A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175" y="1196975"/>
            <a:ext cx="11169650" cy="4968875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FBAB-FE6B-244E-B462-18CE5282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64C28E-966E-6B4A-816A-311B7D0A2E6D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B15CAE20-284E-154E-A048-D6BDC26BDD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5913" y="6372792"/>
            <a:ext cx="1240699" cy="273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579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53F225-B7C0-C74B-A467-EE9BF5427E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3E068-BDC1-CD48-959B-6E94C600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 lIns="0" tIns="0" rIns="0" bIns="0"/>
          <a:lstStyle/>
          <a:p>
            <a:fld id="{5B64C28E-966E-6B4A-816A-311B7D0A2E6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2D209-A393-9C4C-ADA3-22DEC2BB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York University Logo.">
            <a:extLst>
              <a:ext uri="{FF2B5EF4-FFF2-40B4-BE49-F238E27FC236}">
                <a16:creationId xmlns:a16="http://schemas.microsoft.com/office/drawing/2014/main" id="{47871F36-3B46-EF44-9BF2-45303CDBB1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8626B5-9424-544A-997E-D29151C3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083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8" orient="horz" pos="38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B8E7FC-F693-0945-B178-887A17B1B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726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7" orient="horz" pos="300">
          <p15:clr>
            <a:srgbClr val="FBAE40"/>
          </p15:clr>
        </p15:guide>
        <p15:guide id="8" orient="horz" pos="388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6D2240-FA47-0D4F-A2AD-9029D0943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2BED61-216A-7F41-90CF-1CE1747456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175" y="1196975"/>
            <a:ext cx="11169650" cy="4968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FBAB-FE6B-244E-B462-18CE5282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93916-EA4C-D34B-8794-BD8EBAD8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8DB00395-58E4-2940-BEC1-A7ECD6C19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DD6444-7929-724E-BB2A-0AFE5BF6C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734199" y="3400200"/>
            <a:ext cx="6858000" cy="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777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(up to 7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1">
            <a:extLst>
              <a:ext uri="{FF2B5EF4-FFF2-40B4-BE49-F238E27FC236}">
                <a16:creationId xmlns:a16="http://schemas.microsoft.com/office/drawing/2014/main" id="{6E2A8AFB-F209-8C42-ACBB-8E2C93426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/>
              <a:t>Click to Add a Title To Your Slide</a:t>
            </a:r>
          </a:p>
        </p:txBody>
      </p:sp>
      <p:sp>
        <p:nvSpPr>
          <p:cNvPr id="52" name="Picture Placeholder 1">
            <a:extLst>
              <a:ext uri="{FF2B5EF4-FFF2-40B4-BE49-F238E27FC236}">
                <a16:creationId xmlns:a16="http://schemas.microsoft.com/office/drawing/2014/main" id="{D45634A0-916A-374A-AECC-DB9660BE4A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380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3" name="Picture Placeholder 2">
            <a:extLst>
              <a:ext uri="{FF2B5EF4-FFF2-40B4-BE49-F238E27FC236}">
                <a16:creationId xmlns:a16="http://schemas.microsoft.com/office/drawing/2014/main" id="{4E28494E-B1FD-724C-948D-F05570340781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515380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4" name="Picture Placeholder 3">
            <a:extLst>
              <a:ext uri="{FF2B5EF4-FFF2-40B4-BE49-F238E27FC236}">
                <a16:creationId xmlns:a16="http://schemas.microsoft.com/office/drawing/2014/main" id="{594E60D9-8F4D-1048-9314-00BDF1BEEBCE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515380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5" name="Picture Placeholder 4">
            <a:extLst>
              <a:ext uri="{FF2B5EF4-FFF2-40B4-BE49-F238E27FC236}">
                <a16:creationId xmlns:a16="http://schemas.microsoft.com/office/drawing/2014/main" id="{05E0C184-61E5-EA46-8CD9-80B5A8BEB4B2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515380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6" name="Picture Placeholder 5">
            <a:extLst>
              <a:ext uri="{FF2B5EF4-FFF2-40B4-BE49-F238E27FC236}">
                <a16:creationId xmlns:a16="http://schemas.microsoft.com/office/drawing/2014/main" id="{19DB6F3E-3077-FA4D-A515-99844D885785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15380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7" name="Picture Placeholder 6">
            <a:extLst>
              <a:ext uri="{FF2B5EF4-FFF2-40B4-BE49-F238E27FC236}">
                <a16:creationId xmlns:a16="http://schemas.microsoft.com/office/drawing/2014/main" id="{809F3104-D6EE-5843-8D97-5AA3BDA6A537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515380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8" name="Picture Placeholder 7">
            <a:extLst>
              <a:ext uri="{FF2B5EF4-FFF2-40B4-BE49-F238E27FC236}">
                <a16:creationId xmlns:a16="http://schemas.microsoft.com/office/drawing/2014/main" id="{572C2FFD-4D1A-B649-AB67-B5DD8043B7D8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479018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9" name="Picture Placeholder 8">
            <a:extLst>
              <a:ext uri="{FF2B5EF4-FFF2-40B4-BE49-F238E27FC236}">
                <a16:creationId xmlns:a16="http://schemas.microsoft.com/office/drawing/2014/main" id="{7772EA3C-E30E-0746-B55A-56967526C4DD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1479018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78" name="Picture Placeholder 9">
            <a:extLst>
              <a:ext uri="{FF2B5EF4-FFF2-40B4-BE49-F238E27FC236}">
                <a16:creationId xmlns:a16="http://schemas.microsoft.com/office/drawing/2014/main" id="{DCA1CC01-E87E-1A41-84DC-20E0C0C65BCC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1479018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79" name="Picture Placeholder 10">
            <a:extLst>
              <a:ext uri="{FF2B5EF4-FFF2-40B4-BE49-F238E27FC236}">
                <a16:creationId xmlns:a16="http://schemas.microsoft.com/office/drawing/2014/main" id="{21FCCE89-4D67-AF4E-805B-1F5D215001DF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1479018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0" name="Picture Placeholder 11">
            <a:extLst>
              <a:ext uri="{FF2B5EF4-FFF2-40B4-BE49-F238E27FC236}">
                <a16:creationId xmlns:a16="http://schemas.microsoft.com/office/drawing/2014/main" id="{B8FB729A-A4D0-8249-B8BF-C235DBF64783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1479018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1" name="Picture Placeholder 12">
            <a:extLst>
              <a:ext uri="{FF2B5EF4-FFF2-40B4-BE49-F238E27FC236}">
                <a16:creationId xmlns:a16="http://schemas.microsoft.com/office/drawing/2014/main" id="{EE57060A-7C31-6840-83E9-199EEB9B6F49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1479018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2" name="Picture Placeholder 13">
            <a:extLst>
              <a:ext uri="{FF2B5EF4-FFF2-40B4-BE49-F238E27FC236}">
                <a16:creationId xmlns:a16="http://schemas.microsoft.com/office/drawing/2014/main" id="{09691184-E065-EB4A-A7F6-AE321955CCEC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442656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3" name="Picture Placeholder 14">
            <a:extLst>
              <a:ext uri="{FF2B5EF4-FFF2-40B4-BE49-F238E27FC236}">
                <a16:creationId xmlns:a16="http://schemas.microsoft.com/office/drawing/2014/main" id="{416E6FFD-74F8-E14A-9161-99C8EF192E6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2442656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4" name="Picture Placeholder 15">
            <a:extLst>
              <a:ext uri="{FF2B5EF4-FFF2-40B4-BE49-F238E27FC236}">
                <a16:creationId xmlns:a16="http://schemas.microsoft.com/office/drawing/2014/main" id="{B0CE331C-8307-D849-AF07-0A5B31981C9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2442656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5" name="Picture Placeholder 16">
            <a:extLst>
              <a:ext uri="{FF2B5EF4-FFF2-40B4-BE49-F238E27FC236}">
                <a16:creationId xmlns:a16="http://schemas.microsoft.com/office/drawing/2014/main" id="{2D9CCE26-AF6C-B64F-A29B-BDDB32BF229E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2442656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6" name="Picture Placeholder 17">
            <a:extLst>
              <a:ext uri="{FF2B5EF4-FFF2-40B4-BE49-F238E27FC236}">
                <a16:creationId xmlns:a16="http://schemas.microsoft.com/office/drawing/2014/main" id="{ADBE618D-EF51-E043-B94C-74929C544D04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2442656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7" name="Picture Placeholder 18">
            <a:extLst>
              <a:ext uri="{FF2B5EF4-FFF2-40B4-BE49-F238E27FC236}">
                <a16:creationId xmlns:a16="http://schemas.microsoft.com/office/drawing/2014/main" id="{DD1C40D6-7AB8-8344-B898-E8A8140D7AB8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2442656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8" name="Picture Placeholder 19">
            <a:extLst>
              <a:ext uri="{FF2B5EF4-FFF2-40B4-BE49-F238E27FC236}">
                <a16:creationId xmlns:a16="http://schemas.microsoft.com/office/drawing/2014/main" id="{200D6B3B-D7E9-F14F-A7BD-902E899C086B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3406294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9" name="Picture Placeholder 20">
            <a:extLst>
              <a:ext uri="{FF2B5EF4-FFF2-40B4-BE49-F238E27FC236}">
                <a16:creationId xmlns:a16="http://schemas.microsoft.com/office/drawing/2014/main" id="{7401D453-7FB9-C345-8FFE-1848E2495B71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3406294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0" name="Picture Placeholder 21">
            <a:extLst>
              <a:ext uri="{FF2B5EF4-FFF2-40B4-BE49-F238E27FC236}">
                <a16:creationId xmlns:a16="http://schemas.microsoft.com/office/drawing/2014/main" id="{95213866-E33E-F94D-A0F6-024FA86FF330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3406294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1" name="Picture Placeholder 22">
            <a:extLst>
              <a:ext uri="{FF2B5EF4-FFF2-40B4-BE49-F238E27FC236}">
                <a16:creationId xmlns:a16="http://schemas.microsoft.com/office/drawing/2014/main" id="{35FD97A9-6B38-7142-9DA6-A76149A97606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3406294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2" name="Picture Placeholder 23">
            <a:extLst>
              <a:ext uri="{FF2B5EF4-FFF2-40B4-BE49-F238E27FC236}">
                <a16:creationId xmlns:a16="http://schemas.microsoft.com/office/drawing/2014/main" id="{47224986-236A-394E-92CE-AC1D8EBD7A0B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3406294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3" name="Picture Placeholder 24">
            <a:extLst>
              <a:ext uri="{FF2B5EF4-FFF2-40B4-BE49-F238E27FC236}">
                <a16:creationId xmlns:a16="http://schemas.microsoft.com/office/drawing/2014/main" id="{57EEF4F9-55FC-C248-AD2A-10D938B185A7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3406294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4" name="Picture Placeholder 25">
            <a:extLst>
              <a:ext uri="{FF2B5EF4-FFF2-40B4-BE49-F238E27FC236}">
                <a16:creationId xmlns:a16="http://schemas.microsoft.com/office/drawing/2014/main" id="{34C34675-5770-4C4D-A3D8-2A336082DF6B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4369932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5" name="Picture Placeholder 26">
            <a:extLst>
              <a:ext uri="{FF2B5EF4-FFF2-40B4-BE49-F238E27FC236}">
                <a16:creationId xmlns:a16="http://schemas.microsoft.com/office/drawing/2014/main" id="{C1F0D96E-F039-B847-A14A-4D6481C2771C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4369932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6" name="Picture Placeholder 27">
            <a:extLst>
              <a:ext uri="{FF2B5EF4-FFF2-40B4-BE49-F238E27FC236}">
                <a16:creationId xmlns:a16="http://schemas.microsoft.com/office/drawing/2014/main" id="{7C55532E-05EA-B242-8354-56D8D1851D6A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4369932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7" name="Picture Placeholder 28">
            <a:extLst>
              <a:ext uri="{FF2B5EF4-FFF2-40B4-BE49-F238E27FC236}">
                <a16:creationId xmlns:a16="http://schemas.microsoft.com/office/drawing/2014/main" id="{7861E588-0AAF-674F-9430-C98D1486972B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4369932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8" name="Picture Placeholder 29">
            <a:extLst>
              <a:ext uri="{FF2B5EF4-FFF2-40B4-BE49-F238E27FC236}">
                <a16:creationId xmlns:a16="http://schemas.microsoft.com/office/drawing/2014/main" id="{181625A2-6F06-9440-A37F-9ECA336E9570}"/>
              </a:ext>
            </a:extLst>
          </p:cNvPr>
          <p:cNvSpPr>
            <a:spLocks noGrp="1"/>
          </p:cNvSpPr>
          <p:nvPr>
            <p:ph type="pic" sz="quarter" idx="101" hasCustomPrompt="1"/>
          </p:nvPr>
        </p:nvSpPr>
        <p:spPr>
          <a:xfrm>
            <a:off x="4369932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9" name="Picture Placeholder 30">
            <a:extLst>
              <a:ext uri="{FF2B5EF4-FFF2-40B4-BE49-F238E27FC236}">
                <a16:creationId xmlns:a16="http://schemas.microsoft.com/office/drawing/2014/main" id="{9ADA8628-6A4C-7A4E-8AB9-779D07B5BDD5}"/>
              </a:ext>
            </a:extLst>
          </p:cNvPr>
          <p:cNvSpPr>
            <a:spLocks noGrp="1"/>
          </p:cNvSpPr>
          <p:nvPr>
            <p:ph type="pic" sz="quarter" idx="102" hasCustomPrompt="1"/>
          </p:nvPr>
        </p:nvSpPr>
        <p:spPr>
          <a:xfrm>
            <a:off x="4369932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0" name="Picture Placeholder 31">
            <a:extLst>
              <a:ext uri="{FF2B5EF4-FFF2-40B4-BE49-F238E27FC236}">
                <a16:creationId xmlns:a16="http://schemas.microsoft.com/office/drawing/2014/main" id="{2330361F-63F4-3E46-9F6D-8A8CAFA392BF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5333570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1" name="Picture Placeholder 32">
            <a:extLst>
              <a:ext uri="{FF2B5EF4-FFF2-40B4-BE49-F238E27FC236}">
                <a16:creationId xmlns:a16="http://schemas.microsoft.com/office/drawing/2014/main" id="{F931FF2A-7947-4149-B1A0-72851D35AD45}"/>
              </a:ext>
            </a:extLst>
          </p:cNvPr>
          <p:cNvSpPr>
            <a:spLocks noGrp="1"/>
          </p:cNvSpPr>
          <p:nvPr>
            <p:ph type="pic" sz="quarter" idx="104" hasCustomPrompt="1"/>
          </p:nvPr>
        </p:nvSpPr>
        <p:spPr>
          <a:xfrm>
            <a:off x="5333570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2" name="Picture Placeholder 33">
            <a:extLst>
              <a:ext uri="{FF2B5EF4-FFF2-40B4-BE49-F238E27FC236}">
                <a16:creationId xmlns:a16="http://schemas.microsoft.com/office/drawing/2014/main" id="{3EBDB6D2-C1BB-E84C-9AFA-2856E2EB1399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5333570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3" name="Picture Placeholder 34">
            <a:extLst>
              <a:ext uri="{FF2B5EF4-FFF2-40B4-BE49-F238E27FC236}">
                <a16:creationId xmlns:a16="http://schemas.microsoft.com/office/drawing/2014/main" id="{DF3F062E-C698-5349-B9B7-267EA1D4F039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5333570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4" name="Picture Placeholder 35">
            <a:extLst>
              <a:ext uri="{FF2B5EF4-FFF2-40B4-BE49-F238E27FC236}">
                <a16:creationId xmlns:a16="http://schemas.microsoft.com/office/drawing/2014/main" id="{364508F7-794C-5444-B8CC-AD35C652924A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5333570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5" name="Picture Placeholder 36">
            <a:extLst>
              <a:ext uri="{FF2B5EF4-FFF2-40B4-BE49-F238E27FC236}">
                <a16:creationId xmlns:a16="http://schemas.microsoft.com/office/drawing/2014/main" id="{939634E5-47C4-E640-87FD-7735E33C893D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5333570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6" name="Picture Placeholder 37">
            <a:extLst>
              <a:ext uri="{FF2B5EF4-FFF2-40B4-BE49-F238E27FC236}">
                <a16:creationId xmlns:a16="http://schemas.microsoft.com/office/drawing/2014/main" id="{25CA7F52-B284-5F4E-8DC2-45B533D946C2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6297208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7" name="Picture Placeholder 38">
            <a:extLst>
              <a:ext uri="{FF2B5EF4-FFF2-40B4-BE49-F238E27FC236}">
                <a16:creationId xmlns:a16="http://schemas.microsoft.com/office/drawing/2014/main" id="{6FF49A78-1546-4948-9F53-040226BC2AA9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6297208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8" name="Picture Placeholder 39">
            <a:extLst>
              <a:ext uri="{FF2B5EF4-FFF2-40B4-BE49-F238E27FC236}">
                <a16:creationId xmlns:a16="http://schemas.microsoft.com/office/drawing/2014/main" id="{8D6BEA4F-8263-BB40-8328-A3AE511CF6E6}"/>
              </a:ext>
            </a:extLst>
          </p:cNvPr>
          <p:cNvSpPr>
            <a:spLocks noGrp="1"/>
          </p:cNvSpPr>
          <p:nvPr>
            <p:ph type="pic" sz="quarter" idx="111" hasCustomPrompt="1"/>
          </p:nvPr>
        </p:nvSpPr>
        <p:spPr>
          <a:xfrm>
            <a:off x="6297208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9" name="Picture Placeholder 40">
            <a:extLst>
              <a:ext uri="{FF2B5EF4-FFF2-40B4-BE49-F238E27FC236}">
                <a16:creationId xmlns:a16="http://schemas.microsoft.com/office/drawing/2014/main" id="{F6B8AAE6-34FB-254B-908C-5F03E14B3EE7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6297208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0" name="Picture Placeholder 41">
            <a:extLst>
              <a:ext uri="{FF2B5EF4-FFF2-40B4-BE49-F238E27FC236}">
                <a16:creationId xmlns:a16="http://schemas.microsoft.com/office/drawing/2014/main" id="{502F494C-4698-8443-A464-9351AF31D45E}"/>
              </a:ext>
            </a:extLst>
          </p:cNvPr>
          <p:cNvSpPr>
            <a:spLocks noGrp="1"/>
          </p:cNvSpPr>
          <p:nvPr>
            <p:ph type="pic" sz="quarter" idx="113" hasCustomPrompt="1"/>
          </p:nvPr>
        </p:nvSpPr>
        <p:spPr>
          <a:xfrm>
            <a:off x="6297208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1" name="Picture Placeholder 42">
            <a:extLst>
              <a:ext uri="{FF2B5EF4-FFF2-40B4-BE49-F238E27FC236}">
                <a16:creationId xmlns:a16="http://schemas.microsoft.com/office/drawing/2014/main" id="{B0C1B11E-A0C7-524A-A7E4-99ACEF4C8D2F}"/>
              </a:ext>
            </a:extLst>
          </p:cNvPr>
          <p:cNvSpPr>
            <a:spLocks noGrp="1"/>
          </p:cNvSpPr>
          <p:nvPr>
            <p:ph type="pic" sz="quarter" idx="114" hasCustomPrompt="1"/>
          </p:nvPr>
        </p:nvSpPr>
        <p:spPr>
          <a:xfrm>
            <a:off x="6297208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2" name="Picture Placeholder 43">
            <a:extLst>
              <a:ext uri="{FF2B5EF4-FFF2-40B4-BE49-F238E27FC236}">
                <a16:creationId xmlns:a16="http://schemas.microsoft.com/office/drawing/2014/main" id="{6A613975-7E31-FA40-B0B7-0CFBAA114CDC}"/>
              </a:ext>
            </a:extLst>
          </p:cNvPr>
          <p:cNvSpPr>
            <a:spLocks noGrp="1"/>
          </p:cNvSpPr>
          <p:nvPr>
            <p:ph type="pic" sz="quarter" idx="115" hasCustomPrompt="1"/>
          </p:nvPr>
        </p:nvSpPr>
        <p:spPr>
          <a:xfrm>
            <a:off x="7260846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3" name="Picture Placeholder 44">
            <a:extLst>
              <a:ext uri="{FF2B5EF4-FFF2-40B4-BE49-F238E27FC236}">
                <a16:creationId xmlns:a16="http://schemas.microsoft.com/office/drawing/2014/main" id="{EF5134C2-AFB3-994F-95B5-928A77F94D65}"/>
              </a:ext>
            </a:extLst>
          </p:cNvPr>
          <p:cNvSpPr>
            <a:spLocks noGrp="1"/>
          </p:cNvSpPr>
          <p:nvPr>
            <p:ph type="pic" sz="quarter" idx="116" hasCustomPrompt="1"/>
          </p:nvPr>
        </p:nvSpPr>
        <p:spPr>
          <a:xfrm>
            <a:off x="7260846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4" name="Picture Placeholder 45">
            <a:extLst>
              <a:ext uri="{FF2B5EF4-FFF2-40B4-BE49-F238E27FC236}">
                <a16:creationId xmlns:a16="http://schemas.microsoft.com/office/drawing/2014/main" id="{36F35A0F-A86C-CE43-89F5-DEDFE778548C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7260846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5" name="Picture Placeholder 46">
            <a:extLst>
              <a:ext uri="{FF2B5EF4-FFF2-40B4-BE49-F238E27FC236}">
                <a16:creationId xmlns:a16="http://schemas.microsoft.com/office/drawing/2014/main" id="{DF551907-9CB1-DE41-9FF6-A5DC8830BDA4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7260846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6" name="Picture Placeholder 47">
            <a:extLst>
              <a:ext uri="{FF2B5EF4-FFF2-40B4-BE49-F238E27FC236}">
                <a16:creationId xmlns:a16="http://schemas.microsoft.com/office/drawing/2014/main" id="{F110E207-9770-BE48-BA32-A6CE9DE4AAF3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7260846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7" name="Picture Placeholder 48">
            <a:extLst>
              <a:ext uri="{FF2B5EF4-FFF2-40B4-BE49-F238E27FC236}">
                <a16:creationId xmlns:a16="http://schemas.microsoft.com/office/drawing/2014/main" id="{313D8061-4306-254C-BD45-9585B831894C}"/>
              </a:ext>
            </a:extLst>
          </p:cNvPr>
          <p:cNvSpPr>
            <a:spLocks noGrp="1"/>
          </p:cNvSpPr>
          <p:nvPr>
            <p:ph type="pic" sz="quarter" idx="120" hasCustomPrompt="1"/>
          </p:nvPr>
        </p:nvSpPr>
        <p:spPr>
          <a:xfrm>
            <a:off x="7260846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8" name="Picture Placeholder 49">
            <a:extLst>
              <a:ext uri="{FF2B5EF4-FFF2-40B4-BE49-F238E27FC236}">
                <a16:creationId xmlns:a16="http://schemas.microsoft.com/office/drawing/2014/main" id="{817F9E26-4A9A-F84B-875B-6F1218A0B5D3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8224484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9" name="Picture Placeholder 50">
            <a:extLst>
              <a:ext uri="{FF2B5EF4-FFF2-40B4-BE49-F238E27FC236}">
                <a16:creationId xmlns:a16="http://schemas.microsoft.com/office/drawing/2014/main" id="{CBC3910F-A9CF-BB44-A0FA-9487F83F7E1A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8224484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0" name="Picture Placeholder 51">
            <a:extLst>
              <a:ext uri="{FF2B5EF4-FFF2-40B4-BE49-F238E27FC236}">
                <a16:creationId xmlns:a16="http://schemas.microsoft.com/office/drawing/2014/main" id="{39F2B5E0-5CFE-DA4D-B31A-E612DD780ABE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8224484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1" name="Picture Placeholder 52">
            <a:extLst>
              <a:ext uri="{FF2B5EF4-FFF2-40B4-BE49-F238E27FC236}">
                <a16:creationId xmlns:a16="http://schemas.microsoft.com/office/drawing/2014/main" id="{47EE2CCB-BCD5-A445-9D5A-15FA14A665F8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224484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2" name="Picture Placeholder 53">
            <a:extLst>
              <a:ext uri="{FF2B5EF4-FFF2-40B4-BE49-F238E27FC236}">
                <a16:creationId xmlns:a16="http://schemas.microsoft.com/office/drawing/2014/main" id="{630F25F6-C048-CA41-9BE7-8FCC2A2F2041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8224484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3" name="Picture Placeholder 54">
            <a:extLst>
              <a:ext uri="{FF2B5EF4-FFF2-40B4-BE49-F238E27FC236}">
                <a16:creationId xmlns:a16="http://schemas.microsoft.com/office/drawing/2014/main" id="{71FA0BCC-56C8-C94E-B3A6-064A142A06BE}"/>
              </a:ext>
            </a:extLst>
          </p:cNvPr>
          <p:cNvSpPr>
            <a:spLocks noGrp="1"/>
          </p:cNvSpPr>
          <p:nvPr>
            <p:ph type="pic" sz="quarter" idx="126" hasCustomPrompt="1"/>
          </p:nvPr>
        </p:nvSpPr>
        <p:spPr>
          <a:xfrm>
            <a:off x="8224484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4" name="Picture Placeholder 55">
            <a:extLst>
              <a:ext uri="{FF2B5EF4-FFF2-40B4-BE49-F238E27FC236}">
                <a16:creationId xmlns:a16="http://schemas.microsoft.com/office/drawing/2014/main" id="{792892B3-7CF5-5649-96C0-2DCBA328F53B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9188122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5" name="Picture Placeholder 56">
            <a:extLst>
              <a:ext uri="{FF2B5EF4-FFF2-40B4-BE49-F238E27FC236}">
                <a16:creationId xmlns:a16="http://schemas.microsoft.com/office/drawing/2014/main" id="{6B7236E6-609D-D441-BC9D-4713AD39B177}"/>
              </a:ext>
            </a:extLst>
          </p:cNvPr>
          <p:cNvSpPr>
            <a:spLocks noGrp="1"/>
          </p:cNvSpPr>
          <p:nvPr>
            <p:ph type="pic" sz="quarter" idx="128" hasCustomPrompt="1"/>
          </p:nvPr>
        </p:nvSpPr>
        <p:spPr>
          <a:xfrm>
            <a:off x="9188122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6" name="Picture Placeholder 57">
            <a:extLst>
              <a:ext uri="{FF2B5EF4-FFF2-40B4-BE49-F238E27FC236}">
                <a16:creationId xmlns:a16="http://schemas.microsoft.com/office/drawing/2014/main" id="{7402AA1E-B3CE-2C4F-A4A3-16F1563F0DC8}"/>
              </a:ext>
            </a:extLst>
          </p:cNvPr>
          <p:cNvSpPr>
            <a:spLocks noGrp="1"/>
          </p:cNvSpPr>
          <p:nvPr>
            <p:ph type="pic" sz="quarter" idx="129" hasCustomPrompt="1"/>
          </p:nvPr>
        </p:nvSpPr>
        <p:spPr>
          <a:xfrm>
            <a:off x="9188122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7" name="Picture Placeholder 58">
            <a:extLst>
              <a:ext uri="{FF2B5EF4-FFF2-40B4-BE49-F238E27FC236}">
                <a16:creationId xmlns:a16="http://schemas.microsoft.com/office/drawing/2014/main" id="{5F392332-895D-5F41-A71A-181F220CA135}"/>
              </a:ext>
            </a:extLst>
          </p:cNvPr>
          <p:cNvSpPr>
            <a:spLocks noGrp="1"/>
          </p:cNvSpPr>
          <p:nvPr>
            <p:ph type="pic" sz="quarter" idx="130" hasCustomPrompt="1"/>
          </p:nvPr>
        </p:nvSpPr>
        <p:spPr>
          <a:xfrm>
            <a:off x="9188122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8" name="Picture Placeholder 59">
            <a:extLst>
              <a:ext uri="{FF2B5EF4-FFF2-40B4-BE49-F238E27FC236}">
                <a16:creationId xmlns:a16="http://schemas.microsoft.com/office/drawing/2014/main" id="{1C03E3CC-2B92-B04E-9319-BDC6717C1CE3}"/>
              </a:ext>
            </a:extLst>
          </p:cNvPr>
          <p:cNvSpPr>
            <a:spLocks noGrp="1"/>
          </p:cNvSpPr>
          <p:nvPr>
            <p:ph type="pic" sz="quarter" idx="131" hasCustomPrompt="1"/>
          </p:nvPr>
        </p:nvSpPr>
        <p:spPr>
          <a:xfrm>
            <a:off x="9188122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9" name="Picture Placeholder 60">
            <a:extLst>
              <a:ext uri="{FF2B5EF4-FFF2-40B4-BE49-F238E27FC236}">
                <a16:creationId xmlns:a16="http://schemas.microsoft.com/office/drawing/2014/main" id="{B9C51166-7A07-8142-9492-A066BF6C66DB}"/>
              </a:ext>
            </a:extLst>
          </p:cNvPr>
          <p:cNvSpPr>
            <a:spLocks noGrp="1"/>
          </p:cNvSpPr>
          <p:nvPr>
            <p:ph type="pic" sz="quarter" idx="132" hasCustomPrompt="1"/>
          </p:nvPr>
        </p:nvSpPr>
        <p:spPr>
          <a:xfrm>
            <a:off x="9188122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0" name="Picture Placeholder 61">
            <a:extLst>
              <a:ext uri="{FF2B5EF4-FFF2-40B4-BE49-F238E27FC236}">
                <a16:creationId xmlns:a16="http://schemas.microsoft.com/office/drawing/2014/main" id="{DD17B399-06ED-A749-8DAD-053DFA9A4B27}"/>
              </a:ext>
            </a:extLst>
          </p:cNvPr>
          <p:cNvSpPr>
            <a:spLocks noGrp="1"/>
          </p:cNvSpPr>
          <p:nvPr>
            <p:ph type="pic" sz="quarter" idx="133" hasCustomPrompt="1"/>
          </p:nvPr>
        </p:nvSpPr>
        <p:spPr>
          <a:xfrm>
            <a:off x="10151760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1" name="Picture Placeholder 62">
            <a:extLst>
              <a:ext uri="{FF2B5EF4-FFF2-40B4-BE49-F238E27FC236}">
                <a16:creationId xmlns:a16="http://schemas.microsoft.com/office/drawing/2014/main" id="{6673E2B7-3975-DC44-B47B-3C5074F75DA8}"/>
              </a:ext>
            </a:extLst>
          </p:cNvPr>
          <p:cNvSpPr>
            <a:spLocks noGrp="1"/>
          </p:cNvSpPr>
          <p:nvPr>
            <p:ph type="pic" sz="quarter" idx="134" hasCustomPrompt="1"/>
          </p:nvPr>
        </p:nvSpPr>
        <p:spPr>
          <a:xfrm>
            <a:off x="10151760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2" name="Picture Placeholder 63">
            <a:extLst>
              <a:ext uri="{FF2B5EF4-FFF2-40B4-BE49-F238E27FC236}">
                <a16:creationId xmlns:a16="http://schemas.microsoft.com/office/drawing/2014/main" id="{9BB425F9-DA11-A741-8A84-010E8DFD2AC3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10151760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3" name="Picture Placeholder 64">
            <a:extLst>
              <a:ext uri="{FF2B5EF4-FFF2-40B4-BE49-F238E27FC236}">
                <a16:creationId xmlns:a16="http://schemas.microsoft.com/office/drawing/2014/main" id="{50AD7228-9A72-CA42-B2B9-DA25FF5D9948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10151760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4" name="Picture Placeholder 65">
            <a:extLst>
              <a:ext uri="{FF2B5EF4-FFF2-40B4-BE49-F238E27FC236}">
                <a16:creationId xmlns:a16="http://schemas.microsoft.com/office/drawing/2014/main" id="{B2B385C4-495C-4F4B-9087-1B6BA2D1A2A8}"/>
              </a:ext>
            </a:extLst>
          </p:cNvPr>
          <p:cNvSpPr>
            <a:spLocks noGrp="1"/>
          </p:cNvSpPr>
          <p:nvPr>
            <p:ph type="pic" sz="quarter" idx="137" hasCustomPrompt="1"/>
          </p:nvPr>
        </p:nvSpPr>
        <p:spPr>
          <a:xfrm>
            <a:off x="10151760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5" name="Picture Placeholder 66">
            <a:extLst>
              <a:ext uri="{FF2B5EF4-FFF2-40B4-BE49-F238E27FC236}">
                <a16:creationId xmlns:a16="http://schemas.microsoft.com/office/drawing/2014/main" id="{ECC47FF5-71A0-4F42-808C-8CD82A1A8AF2}"/>
              </a:ext>
            </a:extLst>
          </p:cNvPr>
          <p:cNvSpPr>
            <a:spLocks noGrp="1"/>
          </p:cNvSpPr>
          <p:nvPr>
            <p:ph type="pic" sz="quarter" idx="138" hasCustomPrompt="1"/>
          </p:nvPr>
        </p:nvSpPr>
        <p:spPr>
          <a:xfrm>
            <a:off x="10151760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6" name="Picture Placeholder 67">
            <a:extLst>
              <a:ext uri="{FF2B5EF4-FFF2-40B4-BE49-F238E27FC236}">
                <a16:creationId xmlns:a16="http://schemas.microsoft.com/office/drawing/2014/main" id="{1D85D746-2B08-2642-B5CD-D035D96F9F23}"/>
              </a:ext>
            </a:extLst>
          </p:cNvPr>
          <p:cNvSpPr>
            <a:spLocks noGrp="1"/>
          </p:cNvSpPr>
          <p:nvPr>
            <p:ph type="pic" sz="quarter" idx="139" hasCustomPrompt="1"/>
          </p:nvPr>
        </p:nvSpPr>
        <p:spPr>
          <a:xfrm>
            <a:off x="11115396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7" name="Picture Placeholder 68">
            <a:extLst>
              <a:ext uri="{FF2B5EF4-FFF2-40B4-BE49-F238E27FC236}">
                <a16:creationId xmlns:a16="http://schemas.microsoft.com/office/drawing/2014/main" id="{01E00AE3-9D17-A84E-BD58-71234A7BE594}"/>
              </a:ext>
            </a:extLst>
          </p:cNvPr>
          <p:cNvSpPr>
            <a:spLocks noGrp="1"/>
          </p:cNvSpPr>
          <p:nvPr>
            <p:ph type="pic" sz="quarter" idx="140" hasCustomPrompt="1"/>
          </p:nvPr>
        </p:nvSpPr>
        <p:spPr>
          <a:xfrm>
            <a:off x="11115396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8" name="Picture Placeholder 69">
            <a:extLst>
              <a:ext uri="{FF2B5EF4-FFF2-40B4-BE49-F238E27FC236}">
                <a16:creationId xmlns:a16="http://schemas.microsoft.com/office/drawing/2014/main" id="{5E33F143-403B-7140-8B48-CEE1AB4D9072}"/>
              </a:ext>
            </a:extLst>
          </p:cNvPr>
          <p:cNvSpPr>
            <a:spLocks noGrp="1"/>
          </p:cNvSpPr>
          <p:nvPr>
            <p:ph type="pic" sz="quarter" idx="141" hasCustomPrompt="1"/>
          </p:nvPr>
        </p:nvSpPr>
        <p:spPr>
          <a:xfrm>
            <a:off x="11115396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9" name="Picture Placeholder 70">
            <a:extLst>
              <a:ext uri="{FF2B5EF4-FFF2-40B4-BE49-F238E27FC236}">
                <a16:creationId xmlns:a16="http://schemas.microsoft.com/office/drawing/2014/main" id="{D38E2419-3D26-0F44-A573-096075B9CDFF}"/>
              </a:ext>
            </a:extLst>
          </p:cNvPr>
          <p:cNvSpPr>
            <a:spLocks noGrp="1"/>
          </p:cNvSpPr>
          <p:nvPr>
            <p:ph type="pic" sz="quarter" idx="142" hasCustomPrompt="1"/>
          </p:nvPr>
        </p:nvSpPr>
        <p:spPr>
          <a:xfrm>
            <a:off x="11115396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40" name="Picture Placeholder 71">
            <a:extLst>
              <a:ext uri="{FF2B5EF4-FFF2-40B4-BE49-F238E27FC236}">
                <a16:creationId xmlns:a16="http://schemas.microsoft.com/office/drawing/2014/main" id="{B2DE1F1D-4FD3-624D-8F9C-E74B8DCBCB3B}"/>
              </a:ext>
            </a:extLst>
          </p:cNvPr>
          <p:cNvSpPr>
            <a:spLocks noGrp="1"/>
          </p:cNvSpPr>
          <p:nvPr>
            <p:ph type="pic" sz="quarter" idx="143" hasCustomPrompt="1"/>
          </p:nvPr>
        </p:nvSpPr>
        <p:spPr>
          <a:xfrm>
            <a:off x="11115396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41" name="Picture Placeholder 72">
            <a:extLst>
              <a:ext uri="{FF2B5EF4-FFF2-40B4-BE49-F238E27FC236}">
                <a16:creationId xmlns:a16="http://schemas.microsoft.com/office/drawing/2014/main" id="{95CFEACE-AC66-9843-A828-8A5669BF2B8B}"/>
              </a:ext>
            </a:extLst>
          </p:cNvPr>
          <p:cNvSpPr>
            <a:spLocks noGrp="1"/>
          </p:cNvSpPr>
          <p:nvPr>
            <p:ph type="pic" sz="quarter" idx="144" hasCustomPrompt="1"/>
          </p:nvPr>
        </p:nvSpPr>
        <p:spPr>
          <a:xfrm>
            <a:off x="11115396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DF6FD-C686-2643-ADA9-64A255B0A6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F8830-8DE6-E743-9B67-82BF481503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9" name="Picture 88" descr="York University Logo.&#10;">
            <a:extLst>
              <a:ext uri="{FF2B5EF4-FFF2-40B4-BE49-F238E27FC236}">
                <a16:creationId xmlns:a16="http://schemas.microsoft.com/office/drawing/2014/main" id="{BCF0B2E4-19B3-E347-A2C0-292DB4DF1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8C51042-5426-6840-9776-176F18AE7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5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14" pos="7363">
          <p15:clr>
            <a:srgbClr val="FBAE40"/>
          </p15:clr>
        </p15:guide>
        <p15:guide id="20" orient="horz" pos="3888">
          <p15:clr>
            <a:srgbClr val="FBAE40"/>
          </p15:clr>
        </p15:guide>
        <p15:guide id="21" pos="753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44672" cy="115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 Free PPT _ Click to add title</a:t>
            </a:r>
            <a:endParaRPr lang="ko-KR" altLang="en-US"/>
          </a:p>
        </p:txBody>
      </p:sp>
      <p:pic>
        <p:nvPicPr>
          <p:cNvPr id="1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3575" y="141043"/>
            <a:ext cx="636320" cy="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147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1" u="heavy">
                <a:solidFill>
                  <a:srgbClr val="0070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288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2B35-F4CA-DE48-914A-B88E50670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982" y="981075"/>
            <a:ext cx="4694238" cy="307101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0C7D67F-0EF8-B94F-8A1D-26E39847D4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959" y="4293765"/>
            <a:ext cx="4697775" cy="631755"/>
          </a:xfrm>
          <a:prstGeom prst="rect">
            <a:avLst/>
          </a:prstGeom>
          <a:noFill/>
          <a:ln>
            <a:noFill/>
          </a:ln>
        </p:spPr>
        <p:txBody>
          <a:bodyPr lIns="0" tIns="72000" rIns="180000" bIns="0"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cap="none" baseline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960A480-D3F7-A841-9ED5-0C19AF80E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959" y="4930275"/>
            <a:ext cx="4697775" cy="315212"/>
          </a:xfrm>
          <a:prstGeom prst="rect">
            <a:avLst/>
          </a:prstGeom>
          <a:noFill/>
          <a:ln>
            <a:noFill/>
          </a:ln>
        </p:spPr>
        <p:txBody>
          <a:bodyPr lIns="0" tIns="0" rIns="180000"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 i="0" cap="all" baseline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769A60-1E88-804F-A912-2CBC69B84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4698" y="5433456"/>
            <a:ext cx="46780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York University Logo.">
            <a:extLst>
              <a:ext uri="{FF2B5EF4-FFF2-40B4-BE49-F238E27FC236}">
                <a16:creationId xmlns:a16="http://schemas.microsoft.com/office/drawing/2014/main" id="{58C577D5-343B-6C45-A119-B6AEA16834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056" y="5780114"/>
            <a:ext cx="1746774" cy="385200"/>
          </a:xfrm>
          <a:prstGeom prst="rect">
            <a:avLst/>
          </a:prstGeom>
        </p:spPr>
      </p:pic>
      <p:sp>
        <p:nvSpPr>
          <p:cNvPr id="70" name="Picture Placeholder 5">
            <a:extLst>
              <a:ext uri="{FF2B5EF4-FFF2-40B4-BE49-F238E27FC236}">
                <a16:creationId xmlns:a16="http://schemas.microsoft.com/office/drawing/2014/main" id="{20CEDC29-5AA0-A644-B60C-D80C69C12B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44" y="356400"/>
            <a:ext cx="5374800" cy="614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Drop photo here to add background photo</a:t>
            </a:r>
            <a:br>
              <a:rPr lang="en-US"/>
            </a:br>
            <a:r>
              <a:rPr lang="en-US"/>
              <a:t>(then ensure alt text is assigned)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F37B83-DB99-014C-A42F-9DA46E46F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714999" y="381000"/>
            <a:ext cx="6858001" cy="6096001"/>
          </a:xfrm>
          <a:custGeom>
            <a:avLst/>
            <a:gdLst>
              <a:gd name="connsiteX0" fmla="*/ 360000 w 6858001"/>
              <a:gd name="connsiteY0" fmla="*/ 5736001 h 6096001"/>
              <a:gd name="connsiteX1" fmla="*/ 6498001 w 6858001"/>
              <a:gd name="connsiteY1" fmla="*/ 5736001 h 6096001"/>
              <a:gd name="connsiteX2" fmla="*/ 6498001 w 6858001"/>
              <a:gd name="connsiteY2" fmla="*/ 360001 h 6096001"/>
              <a:gd name="connsiteX3" fmla="*/ 360000 w 6858001"/>
              <a:gd name="connsiteY3" fmla="*/ 360001 h 6096001"/>
              <a:gd name="connsiteX4" fmla="*/ 0 w 6858001"/>
              <a:gd name="connsiteY4" fmla="*/ 6096000 h 6096001"/>
              <a:gd name="connsiteX5" fmla="*/ 0 w 6858001"/>
              <a:gd name="connsiteY5" fmla="*/ 0 h 6096001"/>
              <a:gd name="connsiteX6" fmla="*/ 360000 w 6858001"/>
              <a:gd name="connsiteY6" fmla="*/ 0 h 6096001"/>
              <a:gd name="connsiteX7" fmla="*/ 360000 w 6858001"/>
              <a:gd name="connsiteY7" fmla="*/ 1 h 6096001"/>
              <a:gd name="connsiteX8" fmla="*/ 6498001 w 6858001"/>
              <a:gd name="connsiteY8" fmla="*/ 1 h 6096001"/>
              <a:gd name="connsiteX9" fmla="*/ 6498001 w 6858001"/>
              <a:gd name="connsiteY9" fmla="*/ 0 h 6096001"/>
              <a:gd name="connsiteX10" fmla="*/ 6858001 w 6858001"/>
              <a:gd name="connsiteY10" fmla="*/ 0 h 6096001"/>
              <a:gd name="connsiteX11" fmla="*/ 6858001 w 6858001"/>
              <a:gd name="connsiteY11" fmla="*/ 6096000 h 6096001"/>
              <a:gd name="connsiteX12" fmla="*/ 6679406 w 6858001"/>
              <a:gd name="connsiteY12" fmla="*/ 6096000 h 6096001"/>
              <a:gd name="connsiteX13" fmla="*/ 6679406 w 6858001"/>
              <a:gd name="connsiteY13" fmla="*/ 6096001 h 6096001"/>
              <a:gd name="connsiteX14" fmla="*/ 212725 w 6858001"/>
              <a:gd name="connsiteY14" fmla="*/ 6096001 h 6096001"/>
              <a:gd name="connsiteX15" fmla="*/ 212725 w 6858001"/>
              <a:gd name="connsiteY15" fmla="*/ 6096000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1" h="6096001">
                <a:moveTo>
                  <a:pt x="360000" y="5736001"/>
                </a:moveTo>
                <a:lnTo>
                  <a:pt x="6498001" y="5736001"/>
                </a:lnTo>
                <a:lnTo>
                  <a:pt x="6498001" y="360001"/>
                </a:lnTo>
                <a:lnTo>
                  <a:pt x="360000" y="360001"/>
                </a:lnTo>
                <a:close/>
                <a:moveTo>
                  <a:pt x="0" y="6096000"/>
                </a:moveTo>
                <a:lnTo>
                  <a:pt x="0" y="0"/>
                </a:lnTo>
                <a:lnTo>
                  <a:pt x="360000" y="0"/>
                </a:lnTo>
                <a:lnTo>
                  <a:pt x="360000" y="1"/>
                </a:lnTo>
                <a:lnTo>
                  <a:pt x="6498001" y="1"/>
                </a:lnTo>
                <a:lnTo>
                  <a:pt x="6498001" y="0"/>
                </a:lnTo>
                <a:lnTo>
                  <a:pt x="6858001" y="0"/>
                </a:lnTo>
                <a:lnTo>
                  <a:pt x="6858001" y="6096000"/>
                </a:lnTo>
                <a:lnTo>
                  <a:pt x="6679406" y="6096000"/>
                </a:lnTo>
                <a:lnTo>
                  <a:pt x="6679406" y="6096001"/>
                </a:lnTo>
                <a:lnTo>
                  <a:pt x="212725" y="6096001"/>
                </a:lnTo>
                <a:lnTo>
                  <a:pt x="212725" y="609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364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29">
          <p15:clr>
            <a:srgbClr val="FBAE40"/>
          </p15:clr>
        </p15:guide>
        <p15:guide id="3" pos="35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E83E69-D9AC-584D-8346-2152F0FC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26003" y="3994099"/>
            <a:ext cx="2691994" cy="2691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B927D-BB8E-8743-B943-3159959A0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6332" y="5099673"/>
            <a:ext cx="1627049" cy="553998"/>
          </a:xfrm>
          <a:noFill/>
        </p:spPr>
        <p:txBody>
          <a:bodyPr wrap="none" rtlCol="0" anchor="ctr">
            <a:sp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/>
              <a:t>Agenda</a:t>
            </a:r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428611D5-FB4F-8B43-84A5-66355A2D6A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27800" y="512763"/>
            <a:ext cx="5160963" cy="5659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Tx/>
              <a:buBlip>
                <a:blip r:embed="rId3"/>
              </a:buBlip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add agenda items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F31E4-A063-1D4B-A816-3BC69BEB42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527800" y="6304235"/>
            <a:ext cx="407628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9" name="Picture 18" descr="York University Logo.&#10;">
            <a:extLst>
              <a:ext uri="{FF2B5EF4-FFF2-40B4-BE49-F238E27FC236}">
                <a16:creationId xmlns:a16="http://schemas.microsoft.com/office/drawing/2014/main" id="{061155A8-A422-D24B-AE05-1D037E8CBF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4971" y="6373999"/>
            <a:ext cx="1242613" cy="273603"/>
          </a:xfrm>
          <a:prstGeom prst="rect">
            <a:avLst/>
          </a:pr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9512E45-9B20-744C-82C6-01AAA946D7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1" y="360002"/>
            <a:ext cx="5376000" cy="6137999"/>
          </a:xfrm>
          <a:custGeom>
            <a:avLst/>
            <a:gdLst>
              <a:gd name="connsiteX0" fmla="*/ 0 w 5376000"/>
              <a:gd name="connsiteY0" fmla="*/ 0 h 6137999"/>
              <a:gd name="connsiteX1" fmla="*/ 5376000 w 5376000"/>
              <a:gd name="connsiteY1" fmla="*/ 0 h 6137999"/>
              <a:gd name="connsiteX2" fmla="*/ 5376000 w 5376000"/>
              <a:gd name="connsiteY2" fmla="*/ 3634098 h 6137999"/>
              <a:gd name="connsiteX3" fmla="*/ 2875021 w 5376000"/>
              <a:gd name="connsiteY3" fmla="*/ 3634098 h 6137999"/>
              <a:gd name="connsiteX4" fmla="*/ 2875021 w 5376000"/>
              <a:gd name="connsiteY4" fmla="*/ 6137999 h 6137999"/>
              <a:gd name="connsiteX5" fmla="*/ 0 w 5376000"/>
              <a:gd name="connsiteY5" fmla="*/ 6137999 h 613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6000" h="6137999">
                <a:moveTo>
                  <a:pt x="0" y="0"/>
                </a:moveTo>
                <a:lnTo>
                  <a:pt x="5376000" y="0"/>
                </a:lnTo>
                <a:lnTo>
                  <a:pt x="5376000" y="3634098"/>
                </a:lnTo>
                <a:lnTo>
                  <a:pt x="2875021" y="3634098"/>
                </a:lnTo>
                <a:lnTo>
                  <a:pt x="2875021" y="6137999"/>
                </a:lnTo>
                <a:lnTo>
                  <a:pt x="0" y="613799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180000" rIns="36000" bIns="108000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Drop photo here to add background photo</a:t>
            </a:r>
            <a:br>
              <a:rPr lang="en-US"/>
            </a:br>
            <a:r>
              <a:rPr lang="en-US"/>
              <a:t>(then ensure alt text is assigned)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4AC1224-3BA0-134E-BC2C-FA6E6F4D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380999" y="381000"/>
            <a:ext cx="6858000" cy="6096001"/>
          </a:xfrm>
          <a:custGeom>
            <a:avLst/>
            <a:gdLst>
              <a:gd name="connsiteX0" fmla="*/ 360000 w 6858000"/>
              <a:gd name="connsiteY0" fmla="*/ 5736001 h 6096001"/>
              <a:gd name="connsiteX1" fmla="*/ 6497999 w 6858000"/>
              <a:gd name="connsiteY1" fmla="*/ 5736001 h 6096001"/>
              <a:gd name="connsiteX2" fmla="*/ 6497999 w 6858000"/>
              <a:gd name="connsiteY2" fmla="*/ 360001 h 6096001"/>
              <a:gd name="connsiteX3" fmla="*/ 360000 w 6858000"/>
              <a:gd name="connsiteY3" fmla="*/ 360001 h 6096001"/>
              <a:gd name="connsiteX4" fmla="*/ 0 w 6858000"/>
              <a:gd name="connsiteY4" fmla="*/ 360001 h 6096001"/>
              <a:gd name="connsiteX5" fmla="*/ 0 w 6858000"/>
              <a:gd name="connsiteY5" fmla="*/ 1 h 6096001"/>
              <a:gd name="connsiteX6" fmla="*/ 6497999 w 6858000"/>
              <a:gd name="connsiteY6" fmla="*/ 1 h 6096001"/>
              <a:gd name="connsiteX7" fmla="*/ 6497999 w 6858000"/>
              <a:gd name="connsiteY7" fmla="*/ 0 h 6096001"/>
              <a:gd name="connsiteX8" fmla="*/ 6857999 w 6858000"/>
              <a:gd name="connsiteY8" fmla="*/ 0 h 6096001"/>
              <a:gd name="connsiteX9" fmla="*/ 6857999 w 6858000"/>
              <a:gd name="connsiteY9" fmla="*/ 1 h 6096001"/>
              <a:gd name="connsiteX10" fmla="*/ 6858000 w 6858000"/>
              <a:gd name="connsiteY10" fmla="*/ 1 h 6096001"/>
              <a:gd name="connsiteX11" fmla="*/ 6858000 w 6858000"/>
              <a:gd name="connsiteY11" fmla="*/ 360001 h 6096001"/>
              <a:gd name="connsiteX12" fmla="*/ 6857999 w 6858000"/>
              <a:gd name="connsiteY12" fmla="*/ 360001 h 6096001"/>
              <a:gd name="connsiteX13" fmla="*/ 6857999 w 6858000"/>
              <a:gd name="connsiteY13" fmla="*/ 5736001 h 6096001"/>
              <a:gd name="connsiteX14" fmla="*/ 6858000 w 6858000"/>
              <a:gd name="connsiteY14" fmla="*/ 5736001 h 6096001"/>
              <a:gd name="connsiteX15" fmla="*/ 6858000 w 6858000"/>
              <a:gd name="connsiteY15" fmla="*/ 6096001 h 6096001"/>
              <a:gd name="connsiteX16" fmla="*/ 0 w 6858000"/>
              <a:gd name="connsiteY16" fmla="*/ 6096001 h 6096001"/>
              <a:gd name="connsiteX17" fmla="*/ 0 w 6858000"/>
              <a:gd name="connsiteY17" fmla="*/ 5736001 h 6096001"/>
              <a:gd name="connsiteX18" fmla="*/ 0 w 6858000"/>
              <a:gd name="connsiteY18" fmla="*/ 5736001 h 6096001"/>
              <a:gd name="connsiteX19" fmla="*/ 0 w 6858000"/>
              <a:gd name="connsiteY19" fmla="*/ 360001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6096001">
                <a:moveTo>
                  <a:pt x="360000" y="5736001"/>
                </a:moveTo>
                <a:lnTo>
                  <a:pt x="6497999" y="5736001"/>
                </a:lnTo>
                <a:lnTo>
                  <a:pt x="6497999" y="360001"/>
                </a:lnTo>
                <a:lnTo>
                  <a:pt x="360000" y="360001"/>
                </a:lnTo>
                <a:close/>
                <a:moveTo>
                  <a:pt x="0" y="360001"/>
                </a:moveTo>
                <a:lnTo>
                  <a:pt x="0" y="1"/>
                </a:lnTo>
                <a:lnTo>
                  <a:pt x="6497999" y="1"/>
                </a:lnTo>
                <a:lnTo>
                  <a:pt x="6497999" y="0"/>
                </a:lnTo>
                <a:lnTo>
                  <a:pt x="6857999" y="0"/>
                </a:lnTo>
                <a:lnTo>
                  <a:pt x="6857999" y="1"/>
                </a:lnTo>
                <a:lnTo>
                  <a:pt x="6858000" y="1"/>
                </a:lnTo>
                <a:lnTo>
                  <a:pt x="6858000" y="360001"/>
                </a:lnTo>
                <a:lnTo>
                  <a:pt x="6857999" y="360001"/>
                </a:lnTo>
                <a:lnTo>
                  <a:pt x="6857999" y="5736001"/>
                </a:lnTo>
                <a:lnTo>
                  <a:pt x="6858000" y="5736001"/>
                </a:lnTo>
                <a:lnTo>
                  <a:pt x="6858000" y="6096001"/>
                </a:lnTo>
                <a:lnTo>
                  <a:pt x="0" y="6096001"/>
                </a:lnTo>
                <a:lnTo>
                  <a:pt x="0" y="5736001"/>
                </a:lnTo>
                <a:lnTo>
                  <a:pt x="0" y="5736001"/>
                </a:lnTo>
                <a:lnTo>
                  <a:pt x="0" y="360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506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112">
          <p15:clr>
            <a:srgbClr val="FBAE40"/>
          </p15:clr>
        </p15:guide>
        <p15:guide id="4" pos="7363">
          <p15:clr>
            <a:srgbClr val="FBAE40"/>
          </p15:clr>
        </p15:guide>
        <p15:guide id="7" orient="horz" pos="323">
          <p15:clr>
            <a:srgbClr val="FBAE40"/>
          </p15:clr>
        </p15:guide>
        <p15:guide id="8" orient="horz" pos="388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924A13-79EE-1D47-B49D-1565C986DA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599" y="349579"/>
            <a:ext cx="11485301" cy="6146157"/>
          </a:xfrm>
          <a:prstGeom prst="rect">
            <a:avLst/>
          </a:prstGeom>
          <a:solidFill>
            <a:schemeClr val="bg1"/>
          </a:solidFill>
        </p:spPr>
        <p:txBody>
          <a:bodyPr wrap="square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Drop photo here to add background photo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B0AA002-EEF2-0444-877C-29A9E5603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9228" y="1443600"/>
            <a:ext cx="11484000" cy="5059585"/>
          </a:xfrm>
          <a:prstGeom prst="rect">
            <a:avLst/>
          </a:prstGeom>
          <a:gradFill flip="none" rotWithShape="1">
            <a:gsLst>
              <a:gs pos="52000">
                <a:srgbClr val="000000">
                  <a:alpha val="5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A6E5F-ADC7-664D-A129-7CB283571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4023" y="2677886"/>
            <a:ext cx="10507378" cy="1697066"/>
          </a:xfrm>
          <a:noFill/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571500" indent="-571500">
              <a:buFont typeface="Arial" panose="020B0604020202020204" pitchFamily="34" charset="0"/>
              <a:buNone/>
              <a:defRPr lang="en-US" sz="400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/>
              <a:t>Click to Add Section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C179A9A-C7C8-7C48-A97C-FBC66812BEE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04469" y="4410731"/>
            <a:ext cx="10496932" cy="63175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cap="none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Section subtitle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E978879-4384-7944-8E60-E6FEF4E21A9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04469" y="5047241"/>
            <a:ext cx="10496932" cy="3152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US"/>
              <a:t>Additional information if needed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27E5C04-A6BF-204B-B6E3-6822700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"/>
            <a:ext cx="12192002" cy="6858000"/>
          </a:xfrm>
          <a:custGeom>
            <a:avLst/>
            <a:gdLst>
              <a:gd name="connsiteX0" fmla="*/ 360001 w 12192002"/>
              <a:gd name="connsiteY0" fmla="*/ 360000 h 6858000"/>
              <a:gd name="connsiteX1" fmla="*/ 360001 w 12192002"/>
              <a:gd name="connsiteY1" fmla="*/ 6497999 h 6858000"/>
              <a:gd name="connsiteX2" fmla="*/ 11832001 w 12192002"/>
              <a:gd name="connsiteY2" fmla="*/ 6497999 h 6858000"/>
              <a:gd name="connsiteX3" fmla="*/ 11832001 w 12192002"/>
              <a:gd name="connsiteY3" fmla="*/ 360000 h 6858000"/>
              <a:gd name="connsiteX4" fmla="*/ 1 w 12192002"/>
              <a:gd name="connsiteY4" fmla="*/ 0 h 6858000"/>
              <a:gd name="connsiteX5" fmla="*/ 360001 w 12192002"/>
              <a:gd name="connsiteY5" fmla="*/ 0 h 6858000"/>
              <a:gd name="connsiteX6" fmla="*/ 360001 w 12192002"/>
              <a:gd name="connsiteY6" fmla="*/ 0 h 6858000"/>
              <a:gd name="connsiteX7" fmla="*/ 11832001 w 12192002"/>
              <a:gd name="connsiteY7" fmla="*/ 0 h 6858000"/>
              <a:gd name="connsiteX8" fmla="*/ 12192001 w 12192002"/>
              <a:gd name="connsiteY8" fmla="*/ 0 h 6858000"/>
              <a:gd name="connsiteX9" fmla="*/ 12192002 w 12192002"/>
              <a:gd name="connsiteY9" fmla="*/ 0 h 6858000"/>
              <a:gd name="connsiteX10" fmla="*/ 12192002 w 12192002"/>
              <a:gd name="connsiteY10" fmla="*/ 360000 h 6858000"/>
              <a:gd name="connsiteX11" fmla="*/ 12192001 w 12192002"/>
              <a:gd name="connsiteY11" fmla="*/ 360000 h 6858000"/>
              <a:gd name="connsiteX12" fmla="*/ 12192001 w 12192002"/>
              <a:gd name="connsiteY12" fmla="*/ 6497999 h 6858000"/>
              <a:gd name="connsiteX13" fmla="*/ 12192002 w 12192002"/>
              <a:gd name="connsiteY13" fmla="*/ 6497999 h 6858000"/>
              <a:gd name="connsiteX14" fmla="*/ 12192002 w 12192002"/>
              <a:gd name="connsiteY14" fmla="*/ 6857999 h 6858000"/>
              <a:gd name="connsiteX15" fmla="*/ 12192001 w 12192002"/>
              <a:gd name="connsiteY15" fmla="*/ 6857999 h 6858000"/>
              <a:gd name="connsiteX16" fmla="*/ 12192001 w 12192002"/>
              <a:gd name="connsiteY16" fmla="*/ 6858000 h 6858000"/>
              <a:gd name="connsiteX17" fmla="*/ 11832001 w 12192002"/>
              <a:gd name="connsiteY17" fmla="*/ 6858000 h 6858000"/>
              <a:gd name="connsiteX18" fmla="*/ 11832001 w 12192002"/>
              <a:gd name="connsiteY18" fmla="*/ 6857999 h 6858000"/>
              <a:gd name="connsiteX19" fmla="*/ 360001 w 12192002"/>
              <a:gd name="connsiteY19" fmla="*/ 6857999 h 6858000"/>
              <a:gd name="connsiteX20" fmla="*/ 360001 w 12192002"/>
              <a:gd name="connsiteY20" fmla="*/ 6858000 h 6858000"/>
              <a:gd name="connsiteX21" fmla="*/ 1 w 12192002"/>
              <a:gd name="connsiteY21" fmla="*/ 6858000 h 6858000"/>
              <a:gd name="connsiteX22" fmla="*/ 1 w 12192002"/>
              <a:gd name="connsiteY22" fmla="*/ 6857999 h 6858000"/>
              <a:gd name="connsiteX23" fmla="*/ 0 w 12192002"/>
              <a:gd name="connsiteY23" fmla="*/ 6857999 h 6858000"/>
              <a:gd name="connsiteX24" fmla="*/ 0 w 12192002"/>
              <a:gd name="connsiteY24" fmla="*/ 6497999 h 6858000"/>
              <a:gd name="connsiteX25" fmla="*/ 1 w 12192002"/>
              <a:gd name="connsiteY25" fmla="*/ 6497999 h 6858000"/>
              <a:gd name="connsiteX26" fmla="*/ 1 w 12192002"/>
              <a:gd name="connsiteY26" fmla="*/ 360000 h 6858000"/>
              <a:gd name="connsiteX27" fmla="*/ 0 w 12192002"/>
              <a:gd name="connsiteY27" fmla="*/ 360000 h 6858000"/>
              <a:gd name="connsiteX28" fmla="*/ 0 w 12192002"/>
              <a:gd name="connsiteY28" fmla="*/ 0 h 6858000"/>
              <a:gd name="connsiteX29" fmla="*/ 1 w 12192002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2002" h="6858000">
                <a:moveTo>
                  <a:pt x="360001" y="360000"/>
                </a:moveTo>
                <a:lnTo>
                  <a:pt x="360001" y="6497999"/>
                </a:lnTo>
                <a:lnTo>
                  <a:pt x="11832001" y="6497999"/>
                </a:lnTo>
                <a:lnTo>
                  <a:pt x="11832001" y="360000"/>
                </a:lnTo>
                <a:close/>
                <a:moveTo>
                  <a:pt x="1" y="0"/>
                </a:moveTo>
                <a:lnTo>
                  <a:pt x="360001" y="0"/>
                </a:lnTo>
                <a:lnTo>
                  <a:pt x="360001" y="0"/>
                </a:lnTo>
                <a:lnTo>
                  <a:pt x="11832001" y="0"/>
                </a:lnTo>
                <a:lnTo>
                  <a:pt x="12192001" y="0"/>
                </a:lnTo>
                <a:lnTo>
                  <a:pt x="12192002" y="0"/>
                </a:lnTo>
                <a:lnTo>
                  <a:pt x="12192002" y="360000"/>
                </a:lnTo>
                <a:lnTo>
                  <a:pt x="12192001" y="360000"/>
                </a:lnTo>
                <a:lnTo>
                  <a:pt x="12192001" y="6497999"/>
                </a:lnTo>
                <a:lnTo>
                  <a:pt x="12192002" y="6497999"/>
                </a:lnTo>
                <a:lnTo>
                  <a:pt x="12192002" y="6857999"/>
                </a:lnTo>
                <a:lnTo>
                  <a:pt x="12192001" y="6857999"/>
                </a:lnTo>
                <a:lnTo>
                  <a:pt x="12192001" y="6858000"/>
                </a:lnTo>
                <a:lnTo>
                  <a:pt x="11832001" y="6858000"/>
                </a:lnTo>
                <a:lnTo>
                  <a:pt x="11832001" y="6857999"/>
                </a:lnTo>
                <a:lnTo>
                  <a:pt x="360001" y="6857999"/>
                </a:lnTo>
                <a:lnTo>
                  <a:pt x="360001" y="6858000"/>
                </a:lnTo>
                <a:lnTo>
                  <a:pt x="1" y="6858000"/>
                </a:lnTo>
                <a:lnTo>
                  <a:pt x="1" y="6857999"/>
                </a:lnTo>
                <a:lnTo>
                  <a:pt x="0" y="6857999"/>
                </a:lnTo>
                <a:lnTo>
                  <a:pt x="0" y="6497999"/>
                </a:lnTo>
                <a:lnTo>
                  <a:pt x="1" y="6497999"/>
                </a:lnTo>
                <a:lnTo>
                  <a:pt x="1" y="360000"/>
                </a:lnTo>
                <a:lnTo>
                  <a:pt x="0" y="36000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247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5B15DF3-21ED-6E41-B51C-925362B13E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36914" y="1438679"/>
            <a:ext cx="9322526" cy="3986762"/>
          </a:xfrm>
          <a:prstGeom prst="rect">
            <a:avLst/>
          </a:prstGeom>
          <a:noFill/>
        </p:spPr>
        <p:txBody>
          <a:bodyPr wrap="square" rIns="288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/>
              <a:t>Drop photo here to add</a:t>
            </a:r>
            <a:br>
              <a:rPr lang="en-US"/>
            </a:br>
            <a:r>
              <a:rPr lang="en-US"/>
              <a:t>background photo </a:t>
            </a:r>
          </a:p>
          <a:p>
            <a:r>
              <a:rPr lang="en-US"/>
              <a:t>(then ensure alt text is assigned)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4931A-81CD-7C42-B650-1CE7B7075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6400" y="1436400"/>
            <a:ext cx="9310369" cy="3992400"/>
          </a:xfrm>
          <a:prstGeom prst="rect">
            <a:avLst/>
          </a:prstGeom>
          <a:gradFill flip="none" rotWithShape="1">
            <a:gsLst>
              <a:gs pos="49000">
                <a:srgbClr val="000000">
                  <a:alpha val="54000"/>
                </a:srgbClr>
              </a:gs>
              <a:gs pos="12000">
                <a:schemeClr val="tx1">
                  <a:alpha val="55000"/>
                </a:schemeClr>
              </a:gs>
              <a:gs pos="75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EFB8F-4A79-464A-9960-012F07BC8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5231" y="1432558"/>
            <a:ext cx="5594349" cy="3983715"/>
          </a:xfrm>
          <a:noFill/>
          <a:ln>
            <a:noFill/>
          </a:ln>
        </p:spPr>
        <p:txBody>
          <a:bodyPr vert="horz" lIns="216000" tIns="0" rIns="0" bIns="0" rtlCol="0" anchor="ctr">
            <a:noAutofit/>
          </a:bodyPr>
          <a:lstStyle>
            <a:lvl1pPr>
              <a:defRPr lang="en-US" sz="4000" dirty="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/>
              <a:t>Click to Add a Title To Your Divider Slide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DE443D4-724C-5D4E-9520-760A3A823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667001" y="-2667001"/>
            <a:ext cx="6858000" cy="12192002"/>
          </a:xfrm>
          <a:custGeom>
            <a:avLst/>
            <a:gdLst>
              <a:gd name="connsiteX0" fmla="*/ 5418000 w 6858000"/>
              <a:gd name="connsiteY0" fmla="*/ 1440001 h 12192002"/>
              <a:gd name="connsiteX1" fmla="*/ 1440000 w 6858000"/>
              <a:gd name="connsiteY1" fmla="*/ 1440001 h 12192002"/>
              <a:gd name="connsiteX2" fmla="*/ 1440000 w 6858000"/>
              <a:gd name="connsiteY2" fmla="*/ 10752001 h 12192002"/>
              <a:gd name="connsiteX3" fmla="*/ 5418000 w 6858000"/>
              <a:gd name="connsiteY3" fmla="*/ 10752001 h 12192002"/>
              <a:gd name="connsiteX4" fmla="*/ 6858000 w 6858000"/>
              <a:gd name="connsiteY4" fmla="*/ 1 h 12192002"/>
              <a:gd name="connsiteX5" fmla="*/ 6858000 w 6858000"/>
              <a:gd name="connsiteY5" fmla="*/ 1440001 h 12192002"/>
              <a:gd name="connsiteX6" fmla="*/ 6858000 w 6858000"/>
              <a:gd name="connsiteY6" fmla="*/ 1440001 h 12192002"/>
              <a:gd name="connsiteX7" fmla="*/ 6858000 w 6858000"/>
              <a:gd name="connsiteY7" fmla="*/ 10752001 h 12192002"/>
              <a:gd name="connsiteX8" fmla="*/ 6858000 w 6858000"/>
              <a:gd name="connsiteY8" fmla="*/ 10752001 h 12192002"/>
              <a:gd name="connsiteX9" fmla="*/ 6858000 w 6858000"/>
              <a:gd name="connsiteY9" fmla="*/ 12192001 h 12192002"/>
              <a:gd name="connsiteX10" fmla="*/ 6858000 w 6858000"/>
              <a:gd name="connsiteY10" fmla="*/ 12192001 h 12192002"/>
              <a:gd name="connsiteX11" fmla="*/ 6858000 w 6858000"/>
              <a:gd name="connsiteY11" fmla="*/ 12192002 h 12192002"/>
              <a:gd name="connsiteX12" fmla="*/ 5418000 w 6858000"/>
              <a:gd name="connsiteY12" fmla="*/ 12192002 h 12192002"/>
              <a:gd name="connsiteX13" fmla="*/ 5418000 w 6858000"/>
              <a:gd name="connsiteY13" fmla="*/ 12192001 h 12192002"/>
              <a:gd name="connsiteX14" fmla="*/ 1440000 w 6858000"/>
              <a:gd name="connsiteY14" fmla="*/ 12192001 h 12192002"/>
              <a:gd name="connsiteX15" fmla="*/ 1440000 w 6858000"/>
              <a:gd name="connsiteY15" fmla="*/ 12192002 h 12192002"/>
              <a:gd name="connsiteX16" fmla="*/ 0 w 6858000"/>
              <a:gd name="connsiteY16" fmla="*/ 12192002 h 12192002"/>
              <a:gd name="connsiteX17" fmla="*/ 0 w 6858000"/>
              <a:gd name="connsiteY17" fmla="*/ 12192001 h 12192002"/>
              <a:gd name="connsiteX18" fmla="*/ 0 w 6858000"/>
              <a:gd name="connsiteY18" fmla="*/ 10752001 h 12192002"/>
              <a:gd name="connsiteX19" fmla="*/ 0 w 6858000"/>
              <a:gd name="connsiteY19" fmla="*/ 1440001 h 12192002"/>
              <a:gd name="connsiteX20" fmla="*/ 0 w 6858000"/>
              <a:gd name="connsiteY20" fmla="*/ 1 h 12192002"/>
              <a:gd name="connsiteX21" fmla="*/ 0 w 6858000"/>
              <a:gd name="connsiteY21" fmla="*/ 0 h 12192002"/>
              <a:gd name="connsiteX22" fmla="*/ 1440000 w 6858000"/>
              <a:gd name="connsiteY22" fmla="*/ 0 h 12192002"/>
              <a:gd name="connsiteX23" fmla="*/ 1440000 w 6858000"/>
              <a:gd name="connsiteY23" fmla="*/ 1 h 12192002"/>
              <a:gd name="connsiteX24" fmla="*/ 5418000 w 6858000"/>
              <a:gd name="connsiteY24" fmla="*/ 1 h 12192002"/>
              <a:gd name="connsiteX25" fmla="*/ 5418000 w 6858000"/>
              <a:gd name="connsiteY25" fmla="*/ 0 h 12192002"/>
              <a:gd name="connsiteX26" fmla="*/ 6858000 w 6858000"/>
              <a:gd name="connsiteY26" fmla="*/ 0 h 12192002"/>
              <a:gd name="connsiteX27" fmla="*/ 6858000 w 6858000"/>
              <a:gd name="connsiteY27" fmla="*/ 1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58000" h="12192002">
                <a:moveTo>
                  <a:pt x="5418000" y="1440001"/>
                </a:moveTo>
                <a:lnTo>
                  <a:pt x="1440000" y="1440001"/>
                </a:lnTo>
                <a:lnTo>
                  <a:pt x="1440000" y="10752001"/>
                </a:lnTo>
                <a:lnTo>
                  <a:pt x="5418000" y="10752001"/>
                </a:lnTo>
                <a:close/>
                <a:moveTo>
                  <a:pt x="6858000" y="1"/>
                </a:moveTo>
                <a:lnTo>
                  <a:pt x="6858000" y="1440001"/>
                </a:lnTo>
                <a:lnTo>
                  <a:pt x="6858000" y="1440001"/>
                </a:lnTo>
                <a:lnTo>
                  <a:pt x="6858000" y="10752001"/>
                </a:lnTo>
                <a:lnTo>
                  <a:pt x="6858000" y="10752001"/>
                </a:lnTo>
                <a:lnTo>
                  <a:pt x="6858000" y="12192001"/>
                </a:lnTo>
                <a:lnTo>
                  <a:pt x="6858000" y="12192001"/>
                </a:lnTo>
                <a:lnTo>
                  <a:pt x="6858000" y="12192002"/>
                </a:lnTo>
                <a:lnTo>
                  <a:pt x="5418000" y="12192002"/>
                </a:lnTo>
                <a:lnTo>
                  <a:pt x="5418000" y="12192001"/>
                </a:lnTo>
                <a:lnTo>
                  <a:pt x="1440000" y="12192001"/>
                </a:lnTo>
                <a:lnTo>
                  <a:pt x="1440000" y="12192002"/>
                </a:lnTo>
                <a:lnTo>
                  <a:pt x="0" y="12192002"/>
                </a:lnTo>
                <a:lnTo>
                  <a:pt x="0" y="12192001"/>
                </a:lnTo>
                <a:lnTo>
                  <a:pt x="0" y="10752001"/>
                </a:lnTo>
                <a:lnTo>
                  <a:pt x="0" y="1440001"/>
                </a:lnTo>
                <a:lnTo>
                  <a:pt x="0" y="1"/>
                </a:lnTo>
                <a:lnTo>
                  <a:pt x="0" y="0"/>
                </a:lnTo>
                <a:lnTo>
                  <a:pt x="1440000" y="0"/>
                </a:lnTo>
                <a:lnTo>
                  <a:pt x="1440000" y="1"/>
                </a:lnTo>
                <a:lnTo>
                  <a:pt x="5418000" y="1"/>
                </a:lnTo>
                <a:lnTo>
                  <a:pt x="5418000" y="0"/>
                </a:lnTo>
                <a:lnTo>
                  <a:pt x="6858000" y="0"/>
                </a:lnTo>
                <a:lnTo>
                  <a:pt x="6858000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891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51DD35D-8795-6E48-9089-530B53B7B8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57729 w 12192000"/>
              <a:gd name="connsiteY0" fmla="*/ 1085850 h 6858000"/>
              <a:gd name="connsiteX1" fmla="*/ 11359044 w 12192000"/>
              <a:gd name="connsiteY1" fmla="*/ 1085850 h 6858000"/>
              <a:gd name="connsiteX2" fmla="*/ 11359044 w 12192000"/>
              <a:gd name="connsiteY2" fmla="*/ 5815013 h 6858000"/>
              <a:gd name="connsiteX3" fmla="*/ 857729 w 12192000"/>
              <a:gd name="connsiteY3" fmla="*/ 5815013 h 6858000"/>
              <a:gd name="connsiteX4" fmla="*/ 500542 w 12192000"/>
              <a:gd name="connsiteY4" fmla="*/ 728663 h 6858000"/>
              <a:gd name="connsiteX5" fmla="*/ 500542 w 12192000"/>
              <a:gd name="connsiteY5" fmla="*/ 6129339 h 6858000"/>
              <a:gd name="connsiteX6" fmla="*/ 500543 w 12192000"/>
              <a:gd name="connsiteY6" fmla="*/ 6129339 h 6858000"/>
              <a:gd name="connsiteX7" fmla="*/ 500543 w 12192000"/>
              <a:gd name="connsiteY7" fmla="*/ 6172200 h 6858000"/>
              <a:gd name="connsiteX8" fmla="*/ 11712576 w 12192000"/>
              <a:gd name="connsiteY8" fmla="*/ 6172200 h 6858000"/>
              <a:gd name="connsiteX9" fmla="*/ 11712576 w 12192000"/>
              <a:gd name="connsiteY9" fmla="*/ 6129340 h 6858000"/>
              <a:gd name="connsiteX10" fmla="*/ 11716230 w 12192000"/>
              <a:gd name="connsiteY10" fmla="*/ 6129340 h 6858000"/>
              <a:gd name="connsiteX11" fmla="*/ 11716230 w 12192000"/>
              <a:gd name="connsiteY11" fmla="*/ 728664 h 6858000"/>
              <a:gd name="connsiteX12" fmla="*/ 11712576 w 12192000"/>
              <a:gd name="connsiteY12" fmla="*/ 728664 h 6858000"/>
              <a:gd name="connsiteX13" fmla="*/ 11712576 w 12192000"/>
              <a:gd name="connsiteY13" fmla="*/ 728663 h 6858000"/>
              <a:gd name="connsiteX14" fmla="*/ 857729 w 12192000"/>
              <a:gd name="connsiteY14" fmla="*/ 728663 h 6858000"/>
              <a:gd name="connsiteX15" fmla="*/ 0 w 12192000"/>
              <a:gd name="connsiteY15" fmla="*/ 0 h 6858000"/>
              <a:gd name="connsiteX16" fmla="*/ 12192000 w 12192000"/>
              <a:gd name="connsiteY16" fmla="*/ 0 h 6858000"/>
              <a:gd name="connsiteX17" fmla="*/ 12192000 w 12192000"/>
              <a:gd name="connsiteY17" fmla="*/ 6858000 h 6858000"/>
              <a:gd name="connsiteX18" fmla="*/ 0 w 12192000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858000">
                <a:moveTo>
                  <a:pt x="857729" y="1085850"/>
                </a:moveTo>
                <a:lnTo>
                  <a:pt x="11359044" y="1085850"/>
                </a:lnTo>
                <a:lnTo>
                  <a:pt x="11359044" y="5815013"/>
                </a:lnTo>
                <a:lnTo>
                  <a:pt x="857729" y="5815013"/>
                </a:lnTo>
                <a:close/>
                <a:moveTo>
                  <a:pt x="500542" y="728663"/>
                </a:moveTo>
                <a:lnTo>
                  <a:pt x="500542" y="6129339"/>
                </a:lnTo>
                <a:lnTo>
                  <a:pt x="500543" y="6129339"/>
                </a:lnTo>
                <a:lnTo>
                  <a:pt x="500543" y="6172200"/>
                </a:lnTo>
                <a:lnTo>
                  <a:pt x="11712576" y="6172200"/>
                </a:lnTo>
                <a:lnTo>
                  <a:pt x="11712576" y="6129340"/>
                </a:lnTo>
                <a:lnTo>
                  <a:pt x="11716230" y="6129340"/>
                </a:lnTo>
                <a:lnTo>
                  <a:pt x="11716230" y="728664"/>
                </a:lnTo>
                <a:lnTo>
                  <a:pt x="11712576" y="728664"/>
                </a:lnTo>
                <a:lnTo>
                  <a:pt x="11712576" y="728663"/>
                </a:lnTo>
                <a:lnTo>
                  <a:pt x="857729" y="728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Ins="1188000" anchor="ctr" anchorCtr="0">
            <a:noAutofit/>
          </a:bodyPr>
          <a:lstStyle>
            <a:lvl1pPr marL="285750" marR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Drop photo here to add</a:t>
            </a:r>
            <a:br>
              <a:rPr lang="en-US"/>
            </a:br>
            <a:r>
              <a:rPr lang="en-US"/>
              <a:t>background photo.</a:t>
            </a:r>
            <a:br>
              <a:rPr lang="en-US"/>
            </a:br>
            <a:r>
              <a:rPr lang="en-US"/>
              <a:t>(then ensure alt text is assigned)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0D4015A-9A81-034F-AC64-D2D5054A7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57729 w 12192000"/>
              <a:gd name="connsiteY0" fmla="*/ 1085850 h 6858000"/>
              <a:gd name="connsiteX1" fmla="*/ 11359044 w 12192000"/>
              <a:gd name="connsiteY1" fmla="*/ 1085850 h 6858000"/>
              <a:gd name="connsiteX2" fmla="*/ 11359044 w 12192000"/>
              <a:gd name="connsiteY2" fmla="*/ 5815013 h 6858000"/>
              <a:gd name="connsiteX3" fmla="*/ 857729 w 12192000"/>
              <a:gd name="connsiteY3" fmla="*/ 5815012 h 6858000"/>
              <a:gd name="connsiteX4" fmla="*/ 500542 w 12192000"/>
              <a:gd name="connsiteY4" fmla="*/ 728662 h 6858000"/>
              <a:gd name="connsiteX5" fmla="*/ 500542 w 12192000"/>
              <a:gd name="connsiteY5" fmla="*/ 6129338 h 6858000"/>
              <a:gd name="connsiteX6" fmla="*/ 500543 w 12192000"/>
              <a:gd name="connsiteY6" fmla="*/ 6129338 h 6858000"/>
              <a:gd name="connsiteX7" fmla="*/ 500543 w 12192000"/>
              <a:gd name="connsiteY7" fmla="*/ 6172199 h 6858000"/>
              <a:gd name="connsiteX8" fmla="*/ 11712576 w 12192000"/>
              <a:gd name="connsiteY8" fmla="*/ 6172200 h 6858000"/>
              <a:gd name="connsiteX9" fmla="*/ 11712576 w 12192000"/>
              <a:gd name="connsiteY9" fmla="*/ 6129339 h 6858000"/>
              <a:gd name="connsiteX10" fmla="*/ 11716230 w 12192000"/>
              <a:gd name="connsiteY10" fmla="*/ 6129339 h 6858000"/>
              <a:gd name="connsiteX11" fmla="*/ 11716230 w 12192000"/>
              <a:gd name="connsiteY11" fmla="*/ 728663 h 6858000"/>
              <a:gd name="connsiteX12" fmla="*/ 11712576 w 12192000"/>
              <a:gd name="connsiteY12" fmla="*/ 728663 h 6858000"/>
              <a:gd name="connsiteX13" fmla="*/ 857729 w 12192000"/>
              <a:gd name="connsiteY13" fmla="*/ 728663 h 6858000"/>
              <a:gd name="connsiteX14" fmla="*/ 857729 w 12192000"/>
              <a:gd name="connsiteY14" fmla="*/ 728662 h 6858000"/>
              <a:gd name="connsiteX15" fmla="*/ 0 w 12192000"/>
              <a:gd name="connsiteY15" fmla="*/ 0 h 6858000"/>
              <a:gd name="connsiteX16" fmla="*/ 12192000 w 12192000"/>
              <a:gd name="connsiteY16" fmla="*/ 0 h 6858000"/>
              <a:gd name="connsiteX17" fmla="*/ 12192000 w 12192000"/>
              <a:gd name="connsiteY17" fmla="*/ 6858000 h 6858000"/>
              <a:gd name="connsiteX18" fmla="*/ 0 w 12192000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858000">
                <a:moveTo>
                  <a:pt x="857729" y="1085850"/>
                </a:moveTo>
                <a:lnTo>
                  <a:pt x="11359044" y="1085850"/>
                </a:lnTo>
                <a:lnTo>
                  <a:pt x="11359044" y="5815013"/>
                </a:lnTo>
                <a:lnTo>
                  <a:pt x="857729" y="5815012"/>
                </a:lnTo>
                <a:close/>
                <a:moveTo>
                  <a:pt x="500542" y="728662"/>
                </a:moveTo>
                <a:lnTo>
                  <a:pt x="500542" y="6129338"/>
                </a:lnTo>
                <a:lnTo>
                  <a:pt x="500543" y="6129338"/>
                </a:lnTo>
                <a:lnTo>
                  <a:pt x="500543" y="6172199"/>
                </a:lnTo>
                <a:lnTo>
                  <a:pt x="11712576" y="6172200"/>
                </a:lnTo>
                <a:lnTo>
                  <a:pt x="11712576" y="6129339"/>
                </a:lnTo>
                <a:lnTo>
                  <a:pt x="11716230" y="6129339"/>
                </a:lnTo>
                <a:lnTo>
                  <a:pt x="11716230" y="728663"/>
                </a:lnTo>
                <a:lnTo>
                  <a:pt x="11712576" y="728663"/>
                </a:lnTo>
                <a:lnTo>
                  <a:pt x="857729" y="728663"/>
                </a:lnTo>
                <a:lnTo>
                  <a:pt x="857729" y="72866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2000">
                <a:srgbClr val="000000">
                  <a:alpha val="54000"/>
                </a:srgbClr>
              </a:gs>
              <a:gs pos="12000">
                <a:schemeClr val="tx1">
                  <a:alpha val="55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CF07F2-AD50-A94E-BFA6-92053CF13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8273" y="1446604"/>
            <a:ext cx="4823871" cy="3951962"/>
          </a:xfrm>
          <a:noFill/>
          <a:ln>
            <a:noFill/>
          </a:ln>
        </p:spPr>
        <p:txBody>
          <a:bodyPr vert="horz" wrap="square" lIns="0" tIns="360000" rIns="180000" bIns="0" rtlCol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4800" baseline="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/>
              <a:t>Click to Add a Title To Your Divider Slide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84B4DA2E-2D00-194E-8177-1800958BB9EF}"/>
              </a:ext>
            </a:extLst>
          </p:cNvPr>
          <p:cNvSpPr/>
          <p:nvPr userDrawn="1"/>
        </p:nvSpPr>
        <p:spPr>
          <a:xfrm rot="5400000">
            <a:off x="3386617" y="-2157413"/>
            <a:ext cx="5443538" cy="11215688"/>
          </a:xfrm>
          <a:custGeom>
            <a:avLst/>
            <a:gdLst>
              <a:gd name="connsiteX0" fmla="*/ 357188 w 5443538"/>
              <a:gd name="connsiteY0" fmla="*/ 10858501 h 11215688"/>
              <a:gd name="connsiteX1" fmla="*/ 5086350 w 5443538"/>
              <a:gd name="connsiteY1" fmla="*/ 10858501 h 11215688"/>
              <a:gd name="connsiteX2" fmla="*/ 5086351 w 5443538"/>
              <a:gd name="connsiteY2" fmla="*/ 357186 h 11215688"/>
              <a:gd name="connsiteX3" fmla="*/ 357188 w 5443538"/>
              <a:gd name="connsiteY3" fmla="*/ 357186 h 11215688"/>
              <a:gd name="connsiteX4" fmla="*/ 0 w 5443538"/>
              <a:gd name="connsiteY4" fmla="*/ 11215688 h 11215688"/>
              <a:gd name="connsiteX5" fmla="*/ 0 w 5443538"/>
              <a:gd name="connsiteY5" fmla="*/ 10858501 h 11215688"/>
              <a:gd name="connsiteX6" fmla="*/ 1 w 5443538"/>
              <a:gd name="connsiteY6" fmla="*/ 10858501 h 11215688"/>
              <a:gd name="connsiteX7" fmla="*/ 1 w 5443538"/>
              <a:gd name="connsiteY7" fmla="*/ 3654 h 11215688"/>
              <a:gd name="connsiteX8" fmla="*/ 1 w 5443538"/>
              <a:gd name="connsiteY8" fmla="*/ 3654 h 11215688"/>
              <a:gd name="connsiteX9" fmla="*/ 1 w 5443538"/>
              <a:gd name="connsiteY9" fmla="*/ 0 h 11215688"/>
              <a:gd name="connsiteX10" fmla="*/ 5400677 w 5443538"/>
              <a:gd name="connsiteY10" fmla="*/ 0 h 11215688"/>
              <a:gd name="connsiteX11" fmla="*/ 5400677 w 5443538"/>
              <a:gd name="connsiteY11" fmla="*/ 3654 h 11215688"/>
              <a:gd name="connsiteX12" fmla="*/ 5443538 w 5443538"/>
              <a:gd name="connsiteY12" fmla="*/ 3654 h 11215688"/>
              <a:gd name="connsiteX13" fmla="*/ 5443537 w 5443538"/>
              <a:gd name="connsiteY13" fmla="*/ 11215687 h 11215688"/>
              <a:gd name="connsiteX14" fmla="*/ 5400676 w 5443538"/>
              <a:gd name="connsiteY14" fmla="*/ 11215687 h 11215688"/>
              <a:gd name="connsiteX15" fmla="*/ 5400676 w 5443538"/>
              <a:gd name="connsiteY15" fmla="*/ 11215688 h 1121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43538" h="11215688">
                <a:moveTo>
                  <a:pt x="357188" y="10858501"/>
                </a:moveTo>
                <a:lnTo>
                  <a:pt x="5086350" y="10858501"/>
                </a:lnTo>
                <a:lnTo>
                  <a:pt x="5086351" y="357186"/>
                </a:lnTo>
                <a:lnTo>
                  <a:pt x="357188" y="357186"/>
                </a:lnTo>
                <a:close/>
                <a:moveTo>
                  <a:pt x="0" y="11215688"/>
                </a:moveTo>
                <a:lnTo>
                  <a:pt x="0" y="10858501"/>
                </a:lnTo>
                <a:lnTo>
                  <a:pt x="1" y="10858501"/>
                </a:lnTo>
                <a:lnTo>
                  <a:pt x="1" y="3654"/>
                </a:lnTo>
                <a:lnTo>
                  <a:pt x="1" y="3654"/>
                </a:lnTo>
                <a:lnTo>
                  <a:pt x="1" y="0"/>
                </a:lnTo>
                <a:lnTo>
                  <a:pt x="5400677" y="0"/>
                </a:lnTo>
                <a:lnTo>
                  <a:pt x="5400677" y="3654"/>
                </a:lnTo>
                <a:lnTo>
                  <a:pt x="5443538" y="3654"/>
                </a:lnTo>
                <a:lnTo>
                  <a:pt x="5443537" y="11215687"/>
                </a:lnTo>
                <a:lnTo>
                  <a:pt x="5400676" y="11215687"/>
                </a:lnTo>
                <a:lnTo>
                  <a:pt x="5400676" y="11215688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177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78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pos="7378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FACCA2D9-CDD7-A74F-9151-CF6D728F3E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4511 w 12192000"/>
              <a:gd name="connsiteY0" fmla="*/ 887497 h 6858000"/>
              <a:gd name="connsiteX1" fmla="*/ 11527491 w 12192000"/>
              <a:gd name="connsiteY1" fmla="*/ 887497 h 6858000"/>
              <a:gd name="connsiteX2" fmla="*/ 11527491 w 12192000"/>
              <a:gd name="connsiteY2" fmla="*/ 5967543 h 6858000"/>
              <a:gd name="connsiteX3" fmla="*/ 664511 w 12192000"/>
              <a:gd name="connsiteY3" fmla="*/ 5967543 h 6858000"/>
              <a:gd name="connsiteX4" fmla="*/ 484509 w 12192000"/>
              <a:gd name="connsiteY4" fmla="*/ 707497 h 6858000"/>
              <a:gd name="connsiteX5" fmla="*/ 484509 w 12192000"/>
              <a:gd name="connsiteY5" fmla="*/ 887497 h 6858000"/>
              <a:gd name="connsiteX6" fmla="*/ 484510 w 12192000"/>
              <a:gd name="connsiteY6" fmla="*/ 887497 h 6858000"/>
              <a:gd name="connsiteX7" fmla="*/ 484510 w 12192000"/>
              <a:gd name="connsiteY7" fmla="*/ 5967543 h 6858000"/>
              <a:gd name="connsiteX8" fmla="*/ 484509 w 12192000"/>
              <a:gd name="connsiteY8" fmla="*/ 5967543 h 6858000"/>
              <a:gd name="connsiteX9" fmla="*/ 484509 w 12192000"/>
              <a:gd name="connsiteY9" fmla="*/ 6147543 h 6858000"/>
              <a:gd name="connsiteX10" fmla="*/ 484510 w 12192000"/>
              <a:gd name="connsiteY10" fmla="*/ 6147543 h 6858000"/>
              <a:gd name="connsiteX11" fmla="*/ 484510 w 12192000"/>
              <a:gd name="connsiteY11" fmla="*/ 6150504 h 6858000"/>
              <a:gd name="connsiteX12" fmla="*/ 664511 w 12192000"/>
              <a:gd name="connsiteY12" fmla="*/ 6150504 h 6858000"/>
              <a:gd name="connsiteX13" fmla="*/ 664511 w 12192000"/>
              <a:gd name="connsiteY13" fmla="*/ 6147543 h 6858000"/>
              <a:gd name="connsiteX14" fmla="*/ 11527491 w 12192000"/>
              <a:gd name="connsiteY14" fmla="*/ 6147543 h 6858000"/>
              <a:gd name="connsiteX15" fmla="*/ 11527491 w 12192000"/>
              <a:gd name="connsiteY15" fmla="*/ 6150504 h 6858000"/>
              <a:gd name="connsiteX16" fmla="*/ 11707491 w 12192000"/>
              <a:gd name="connsiteY16" fmla="*/ 6150504 h 6858000"/>
              <a:gd name="connsiteX17" fmla="*/ 11707491 w 12192000"/>
              <a:gd name="connsiteY17" fmla="*/ 6147543 h 6858000"/>
              <a:gd name="connsiteX18" fmla="*/ 11707491 w 12192000"/>
              <a:gd name="connsiteY18" fmla="*/ 5967543 h 6858000"/>
              <a:gd name="connsiteX19" fmla="*/ 11707491 w 12192000"/>
              <a:gd name="connsiteY19" fmla="*/ 887497 h 6858000"/>
              <a:gd name="connsiteX20" fmla="*/ 11707491 w 12192000"/>
              <a:gd name="connsiteY20" fmla="*/ 734964 h 6858000"/>
              <a:gd name="connsiteX21" fmla="*/ 11707491 w 12192000"/>
              <a:gd name="connsiteY21" fmla="*/ 707497 h 6858000"/>
              <a:gd name="connsiteX22" fmla="*/ 0 w 12192000"/>
              <a:gd name="connsiteY22" fmla="*/ 0 h 6858000"/>
              <a:gd name="connsiteX23" fmla="*/ 12192000 w 12192000"/>
              <a:gd name="connsiteY23" fmla="*/ 0 h 6858000"/>
              <a:gd name="connsiteX24" fmla="*/ 12192000 w 12192000"/>
              <a:gd name="connsiteY24" fmla="*/ 6858000 h 6858000"/>
              <a:gd name="connsiteX25" fmla="*/ 0 w 12192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8000">
                <a:moveTo>
                  <a:pt x="664511" y="887497"/>
                </a:moveTo>
                <a:lnTo>
                  <a:pt x="11527491" y="887497"/>
                </a:lnTo>
                <a:lnTo>
                  <a:pt x="11527491" y="5967543"/>
                </a:lnTo>
                <a:lnTo>
                  <a:pt x="664511" y="5967543"/>
                </a:lnTo>
                <a:close/>
                <a:moveTo>
                  <a:pt x="484509" y="707497"/>
                </a:moveTo>
                <a:lnTo>
                  <a:pt x="484509" y="887497"/>
                </a:lnTo>
                <a:lnTo>
                  <a:pt x="484510" y="887497"/>
                </a:lnTo>
                <a:lnTo>
                  <a:pt x="484510" y="5967543"/>
                </a:lnTo>
                <a:lnTo>
                  <a:pt x="484509" y="5967543"/>
                </a:lnTo>
                <a:lnTo>
                  <a:pt x="484509" y="6147543"/>
                </a:lnTo>
                <a:lnTo>
                  <a:pt x="484510" y="6147543"/>
                </a:lnTo>
                <a:lnTo>
                  <a:pt x="484510" y="6150504"/>
                </a:lnTo>
                <a:lnTo>
                  <a:pt x="664511" y="6150504"/>
                </a:lnTo>
                <a:lnTo>
                  <a:pt x="664511" y="6147543"/>
                </a:lnTo>
                <a:lnTo>
                  <a:pt x="11527491" y="6147543"/>
                </a:lnTo>
                <a:lnTo>
                  <a:pt x="11527491" y="6150504"/>
                </a:lnTo>
                <a:lnTo>
                  <a:pt x="11707491" y="6150504"/>
                </a:lnTo>
                <a:lnTo>
                  <a:pt x="11707491" y="6147543"/>
                </a:lnTo>
                <a:lnTo>
                  <a:pt x="11707491" y="5967543"/>
                </a:lnTo>
                <a:lnTo>
                  <a:pt x="11707491" y="887497"/>
                </a:lnTo>
                <a:lnTo>
                  <a:pt x="11707491" y="734964"/>
                </a:lnTo>
                <a:lnTo>
                  <a:pt x="11707491" y="7074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Ins="1188000" anchor="ctr" anchorCtr="0">
            <a:noAutofit/>
          </a:bodyPr>
          <a:lstStyle>
            <a:lvl1pPr marL="285750" marR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Drop photo here to add</a:t>
            </a:r>
            <a:br>
              <a:rPr lang="en-US"/>
            </a:br>
            <a:r>
              <a:rPr lang="en-US"/>
              <a:t>background photo.</a:t>
            </a:r>
            <a:br>
              <a:rPr lang="en-US"/>
            </a:br>
            <a:r>
              <a:rPr lang="en-US"/>
              <a:t>(then ensure alt text is assigned)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9316D4C-C12B-3449-B9EE-F7CCDFBAA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4511 w 12192000"/>
              <a:gd name="connsiteY0" fmla="*/ 887497 h 6858000"/>
              <a:gd name="connsiteX1" fmla="*/ 11527491 w 12192000"/>
              <a:gd name="connsiteY1" fmla="*/ 887497 h 6858000"/>
              <a:gd name="connsiteX2" fmla="*/ 11527491 w 12192000"/>
              <a:gd name="connsiteY2" fmla="*/ 5967543 h 6858000"/>
              <a:gd name="connsiteX3" fmla="*/ 664511 w 12192000"/>
              <a:gd name="connsiteY3" fmla="*/ 5967543 h 6858000"/>
              <a:gd name="connsiteX4" fmla="*/ 484509 w 12192000"/>
              <a:gd name="connsiteY4" fmla="*/ 707497 h 6858000"/>
              <a:gd name="connsiteX5" fmla="*/ 484509 w 12192000"/>
              <a:gd name="connsiteY5" fmla="*/ 887497 h 6858000"/>
              <a:gd name="connsiteX6" fmla="*/ 484510 w 12192000"/>
              <a:gd name="connsiteY6" fmla="*/ 887497 h 6858000"/>
              <a:gd name="connsiteX7" fmla="*/ 484510 w 12192000"/>
              <a:gd name="connsiteY7" fmla="*/ 5967543 h 6858000"/>
              <a:gd name="connsiteX8" fmla="*/ 484509 w 12192000"/>
              <a:gd name="connsiteY8" fmla="*/ 5967543 h 6858000"/>
              <a:gd name="connsiteX9" fmla="*/ 484509 w 12192000"/>
              <a:gd name="connsiteY9" fmla="*/ 6147543 h 6858000"/>
              <a:gd name="connsiteX10" fmla="*/ 484510 w 12192000"/>
              <a:gd name="connsiteY10" fmla="*/ 6147543 h 6858000"/>
              <a:gd name="connsiteX11" fmla="*/ 484510 w 12192000"/>
              <a:gd name="connsiteY11" fmla="*/ 6150504 h 6858000"/>
              <a:gd name="connsiteX12" fmla="*/ 664511 w 12192000"/>
              <a:gd name="connsiteY12" fmla="*/ 6150504 h 6858000"/>
              <a:gd name="connsiteX13" fmla="*/ 664511 w 12192000"/>
              <a:gd name="connsiteY13" fmla="*/ 6147543 h 6858000"/>
              <a:gd name="connsiteX14" fmla="*/ 11527491 w 12192000"/>
              <a:gd name="connsiteY14" fmla="*/ 6147543 h 6858000"/>
              <a:gd name="connsiteX15" fmla="*/ 11527491 w 12192000"/>
              <a:gd name="connsiteY15" fmla="*/ 6150504 h 6858000"/>
              <a:gd name="connsiteX16" fmla="*/ 11707491 w 12192000"/>
              <a:gd name="connsiteY16" fmla="*/ 6150504 h 6858000"/>
              <a:gd name="connsiteX17" fmla="*/ 11707491 w 12192000"/>
              <a:gd name="connsiteY17" fmla="*/ 6147543 h 6858000"/>
              <a:gd name="connsiteX18" fmla="*/ 11707491 w 12192000"/>
              <a:gd name="connsiteY18" fmla="*/ 5967543 h 6858000"/>
              <a:gd name="connsiteX19" fmla="*/ 11707491 w 12192000"/>
              <a:gd name="connsiteY19" fmla="*/ 887497 h 6858000"/>
              <a:gd name="connsiteX20" fmla="*/ 11707491 w 12192000"/>
              <a:gd name="connsiteY20" fmla="*/ 734964 h 6858000"/>
              <a:gd name="connsiteX21" fmla="*/ 11707491 w 12192000"/>
              <a:gd name="connsiteY21" fmla="*/ 707497 h 6858000"/>
              <a:gd name="connsiteX22" fmla="*/ 0 w 12192000"/>
              <a:gd name="connsiteY22" fmla="*/ 0 h 6858000"/>
              <a:gd name="connsiteX23" fmla="*/ 12192000 w 12192000"/>
              <a:gd name="connsiteY23" fmla="*/ 0 h 6858000"/>
              <a:gd name="connsiteX24" fmla="*/ 12192000 w 12192000"/>
              <a:gd name="connsiteY24" fmla="*/ 6858000 h 6858000"/>
              <a:gd name="connsiteX25" fmla="*/ 0 w 12192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8000">
                <a:moveTo>
                  <a:pt x="664511" y="887497"/>
                </a:moveTo>
                <a:lnTo>
                  <a:pt x="11527491" y="887497"/>
                </a:lnTo>
                <a:lnTo>
                  <a:pt x="11527491" y="5967543"/>
                </a:lnTo>
                <a:lnTo>
                  <a:pt x="664511" y="5967543"/>
                </a:lnTo>
                <a:close/>
                <a:moveTo>
                  <a:pt x="484509" y="707497"/>
                </a:moveTo>
                <a:lnTo>
                  <a:pt x="484509" y="887497"/>
                </a:lnTo>
                <a:lnTo>
                  <a:pt x="484510" y="887497"/>
                </a:lnTo>
                <a:lnTo>
                  <a:pt x="484510" y="5967543"/>
                </a:lnTo>
                <a:lnTo>
                  <a:pt x="484509" y="5967543"/>
                </a:lnTo>
                <a:lnTo>
                  <a:pt x="484509" y="6147543"/>
                </a:lnTo>
                <a:lnTo>
                  <a:pt x="484510" y="6147543"/>
                </a:lnTo>
                <a:lnTo>
                  <a:pt x="484510" y="6150504"/>
                </a:lnTo>
                <a:lnTo>
                  <a:pt x="664511" y="6150504"/>
                </a:lnTo>
                <a:lnTo>
                  <a:pt x="664511" y="6147543"/>
                </a:lnTo>
                <a:lnTo>
                  <a:pt x="11527491" y="6147543"/>
                </a:lnTo>
                <a:lnTo>
                  <a:pt x="11527491" y="6150504"/>
                </a:lnTo>
                <a:lnTo>
                  <a:pt x="11707491" y="6150504"/>
                </a:lnTo>
                <a:lnTo>
                  <a:pt x="11707491" y="6147543"/>
                </a:lnTo>
                <a:lnTo>
                  <a:pt x="11707491" y="5967543"/>
                </a:lnTo>
                <a:lnTo>
                  <a:pt x="11707491" y="887497"/>
                </a:lnTo>
                <a:lnTo>
                  <a:pt x="11707491" y="734964"/>
                </a:lnTo>
                <a:lnTo>
                  <a:pt x="11707491" y="7074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0000">
                <a:srgbClr val="000000">
                  <a:alpha val="54000"/>
                </a:srgbClr>
              </a:gs>
              <a:gs pos="12000">
                <a:schemeClr val="tx1">
                  <a:alpha val="55000"/>
                </a:schemeClr>
              </a:gs>
              <a:gs pos="82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5BA3F-6864-D84A-9233-DC55336FA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955" y="1635814"/>
            <a:ext cx="4867046" cy="3769166"/>
          </a:xfrm>
          <a:noFill/>
          <a:ln>
            <a:noFill/>
          </a:ln>
        </p:spPr>
        <p:txBody>
          <a:bodyPr vert="horz" wrap="square" lIns="0" tIns="360000" rIns="180000" bIns="0" rtlCol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4800" baseline="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/>
              <a:t>Click to Add a Title To Your Divider Slide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C857AFE-1172-BA41-AF85-C4A51E95B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484509" y="707497"/>
            <a:ext cx="11222982" cy="5443007"/>
          </a:xfrm>
          <a:custGeom>
            <a:avLst/>
            <a:gdLst>
              <a:gd name="connsiteX0" fmla="*/ 180002 w 11222982"/>
              <a:gd name="connsiteY0" fmla="*/ 180000 h 5443007"/>
              <a:gd name="connsiteX1" fmla="*/ 180002 w 11222982"/>
              <a:gd name="connsiteY1" fmla="*/ 5260046 h 5443007"/>
              <a:gd name="connsiteX2" fmla="*/ 11042982 w 11222982"/>
              <a:gd name="connsiteY2" fmla="*/ 5260046 h 5443007"/>
              <a:gd name="connsiteX3" fmla="*/ 11042982 w 11222982"/>
              <a:gd name="connsiteY3" fmla="*/ 180000 h 5443007"/>
              <a:gd name="connsiteX4" fmla="*/ 0 w 11222982"/>
              <a:gd name="connsiteY4" fmla="*/ 0 h 5443007"/>
              <a:gd name="connsiteX5" fmla="*/ 11222982 w 11222982"/>
              <a:gd name="connsiteY5" fmla="*/ 0 h 5443007"/>
              <a:gd name="connsiteX6" fmla="*/ 11222982 w 11222982"/>
              <a:gd name="connsiteY6" fmla="*/ 27467 h 5443007"/>
              <a:gd name="connsiteX7" fmla="*/ 11222982 w 11222982"/>
              <a:gd name="connsiteY7" fmla="*/ 180000 h 5443007"/>
              <a:gd name="connsiteX8" fmla="*/ 11222982 w 11222982"/>
              <a:gd name="connsiteY8" fmla="*/ 5260046 h 5443007"/>
              <a:gd name="connsiteX9" fmla="*/ 11222982 w 11222982"/>
              <a:gd name="connsiteY9" fmla="*/ 5440046 h 5443007"/>
              <a:gd name="connsiteX10" fmla="*/ 11222982 w 11222982"/>
              <a:gd name="connsiteY10" fmla="*/ 5443007 h 5443007"/>
              <a:gd name="connsiteX11" fmla="*/ 11042982 w 11222982"/>
              <a:gd name="connsiteY11" fmla="*/ 5443007 h 5443007"/>
              <a:gd name="connsiteX12" fmla="*/ 11042982 w 11222982"/>
              <a:gd name="connsiteY12" fmla="*/ 5440046 h 5443007"/>
              <a:gd name="connsiteX13" fmla="*/ 180002 w 11222982"/>
              <a:gd name="connsiteY13" fmla="*/ 5440046 h 5443007"/>
              <a:gd name="connsiteX14" fmla="*/ 180002 w 11222982"/>
              <a:gd name="connsiteY14" fmla="*/ 5443007 h 5443007"/>
              <a:gd name="connsiteX15" fmla="*/ 1 w 11222982"/>
              <a:gd name="connsiteY15" fmla="*/ 5443007 h 5443007"/>
              <a:gd name="connsiteX16" fmla="*/ 1 w 11222982"/>
              <a:gd name="connsiteY16" fmla="*/ 5440046 h 5443007"/>
              <a:gd name="connsiteX17" fmla="*/ 0 w 11222982"/>
              <a:gd name="connsiteY17" fmla="*/ 5440046 h 5443007"/>
              <a:gd name="connsiteX18" fmla="*/ 0 w 11222982"/>
              <a:gd name="connsiteY18" fmla="*/ 5260046 h 5443007"/>
              <a:gd name="connsiteX19" fmla="*/ 1 w 11222982"/>
              <a:gd name="connsiteY19" fmla="*/ 5260046 h 5443007"/>
              <a:gd name="connsiteX20" fmla="*/ 1 w 11222982"/>
              <a:gd name="connsiteY20" fmla="*/ 180000 h 5443007"/>
              <a:gd name="connsiteX21" fmla="*/ 0 w 11222982"/>
              <a:gd name="connsiteY21" fmla="*/ 180000 h 544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222982" h="5443007">
                <a:moveTo>
                  <a:pt x="180002" y="180000"/>
                </a:moveTo>
                <a:lnTo>
                  <a:pt x="180002" y="5260046"/>
                </a:lnTo>
                <a:lnTo>
                  <a:pt x="11042982" y="5260046"/>
                </a:lnTo>
                <a:lnTo>
                  <a:pt x="11042982" y="180000"/>
                </a:lnTo>
                <a:close/>
                <a:moveTo>
                  <a:pt x="0" y="0"/>
                </a:moveTo>
                <a:lnTo>
                  <a:pt x="11222982" y="0"/>
                </a:lnTo>
                <a:lnTo>
                  <a:pt x="11222982" y="27467"/>
                </a:lnTo>
                <a:lnTo>
                  <a:pt x="11222982" y="180000"/>
                </a:lnTo>
                <a:lnTo>
                  <a:pt x="11222982" y="5260046"/>
                </a:lnTo>
                <a:lnTo>
                  <a:pt x="11222982" y="5440046"/>
                </a:lnTo>
                <a:lnTo>
                  <a:pt x="11222982" y="5443007"/>
                </a:lnTo>
                <a:lnTo>
                  <a:pt x="11042982" y="5443007"/>
                </a:lnTo>
                <a:lnTo>
                  <a:pt x="11042982" y="5440046"/>
                </a:lnTo>
                <a:lnTo>
                  <a:pt x="180002" y="5440046"/>
                </a:lnTo>
                <a:lnTo>
                  <a:pt x="180002" y="5443007"/>
                </a:lnTo>
                <a:lnTo>
                  <a:pt x="1" y="5443007"/>
                </a:lnTo>
                <a:lnTo>
                  <a:pt x="1" y="5440046"/>
                </a:lnTo>
                <a:lnTo>
                  <a:pt x="0" y="5440046"/>
                </a:lnTo>
                <a:lnTo>
                  <a:pt x="0" y="5260046"/>
                </a:lnTo>
                <a:lnTo>
                  <a:pt x="1" y="5260046"/>
                </a:lnTo>
                <a:lnTo>
                  <a:pt x="1" y="180000"/>
                </a:lnTo>
                <a:lnTo>
                  <a:pt x="0" y="1800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364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78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pos="7378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70423A-1DEA-4970-A7A5-62ACAB1F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00" y="226800"/>
            <a:ext cx="11160000" cy="72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Add a Title to Your Slide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0FE65-7F3D-46C9-8BAE-977B81832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00" y="1198800"/>
            <a:ext cx="11159999" cy="496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AA2FE-D8A2-4999-B78E-BC26D54DA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C6AF4E3-7C7A-4050-BF98-8B639F08A4A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DBFDD9-22F0-42BC-A4E0-50CC80FAD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CA"/>
          </a:p>
        </p:txBody>
      </p:sp>
    </p:spTree>
    <p:custDataLst>
      <p:tags r:id="rId40"/>
    </p:custDataLst>
    <p:extLst>
      <p:ext uri="{BB962C8B-B14F-4D97-AF65-F5344CB8AC3E}">
        <p14:creationId xmlns:p14="http://schemas.microsoft.com/office/powerpoint/2010/main" val="86382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6" r:id="rId2"/>
    <p:sldLayoutId id="2147483897" r:id="rId3"/>
    <p:sldLayoutId id="2147483898" r:id="rId4"/>
    <p:sldLayoutId id="2147483902" r:id="rId5"/>
    <p:sldLayoutId id="2147483904" r:id="rId6"/>
    <p:sldLayoutId id="2147483892" r:id="rId7"/>
    <p:sldLayoutId id="2147483899" r:id="rId8"/>
    <p:sldLayoutId id="2147483900" r:id="rId9"/>
    <p:sldLayoutId id="2147483696" r:id="rId10"/>
    <p:sldLayoutId id="2147483693" r:id="rId11"/>
    <p:sldLayoutId id="2147483695" r:id="rId12"/>
    <p:sldLayoutId id="2147483908" r:id="rId13"/>
    <p:sldLayoutId id="2147483906" r:id="rId14"/>
    <p:sldLayoutId id="2147483909" r:id="rId15"/>
    <p:sldLayoutId id="2147483901" r:id="rId16"/>
    <p:sldLayoutId id="2147483675" r:id="rId17"/>
    <p:sldLayoutId id="2147483894" r:id="rId18"/>
    <p:sldLayoutId id="2147483681" r:id="rId19"/>
    <p:sldLayoutId id="2147483893" r:id="rId20"/>
    <p:sldLayoutId id="2147483687" r:id="rId21"/>
    <p:sldLayoutId id="2147483889" r:id="rId22"/>
    <p:sldLayoutId id="2147483907" r:id="rId23"/>
    <p:sldLayoutId id="2147483916" r:id="rId24"/>
    <p:sldLayoutId id="2147483917" r:id="rId25"/>
    <p:sldLayoutId id="2147483905" r:id="rId26"/>
    <p:sldLayoutId id="2147483895" r:id="rId27"/>
    <p:sldLayoutId id="2147483890" r:id="rId28"/>
    <p:sldLayoutId id="2147483903" r:id="rId29"/>
    <p:sldLayoutId id="2147483686" r:id="rId30"/>
    <p:sldLayoutId id="2147483694" r:id="rId31"/>
    <p:sldLayoutId id="2147483689" r:id="rId32"/>
    <p:sldLayoutId id="2147483690" r:id="rId33"/>
    <p:sldLayoutId id="2147483692" r:id="rId34"/>
    <p:sldLayoutId id="2147483688" r:id="rId35"/>
    <p:sldLayoutId id="2147483691" r:id="rId36"/>
    <p:sldLayoutId id="2147483759" r:id="rId37"/>
    <p:sldLayoutId id="2147483912" r:id="rId38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0" i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Tx/>
        <a:buBlip>
          <a:blip r:embed="rId41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8400" indent="-212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2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82000" indent="-212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12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7847-101D-B245-B432-F0BF528F8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00" y="84898"/>
            <a:ext cx="4317167" cy="2008385"/>
          </a:xfrm>
        </p:spPr>
        <p:txBody>
          <a:bodyPr/>
          <a:lstStyle/>
          <a:p>
            <a:r>
              <a:rPr lang="en-US" dirty="0"/>
              <a:t>SARIT @ YORK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4229C-3C78-C74F-9C26-EE32679AA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100" y="2206331"/>
            <a:ext cx="4570035" cy="631755"/>
          </a:xfrm>
        </p:spPr>
        <p:txBody>
          <a:bodyPr/>
          <a:lstStyle/>
          <a:p>
            <a:r>
              <a:rPr lang="en-US" sz="2400" b="1" dirty="0"/>
              <a:t>Ontario Smart Mobility Readiness Forum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INSIGHTS ON MICROMOBILITY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031EB-97B8-4B4D-9CD8-4CE4F0CDD6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959" y="4027359"/>
            <a:ext cx="4301133" cy="589478"/>
          </a:xfrm>
        </p:spPr>
        <p:txBody>
          <a:bodyPr/>
          <a:lstStyle/>
          <a:p>
            <a:r>
              <a:rPr lang="en-US" dirty="0"/>
              <a:t>ARU RAMDAS</a:t>
            </a:r>
          </a:p>
          <a:p>
            <a:r>
              <a:rPr lang="en-US" dirty="0"/>
              <a:t>EXTERNAL RELATIONS MANAGER</a:t>
            </a:r>
          </a:p>
          <a:p>
            <a:r>
              <a:rPr lang="en-US" dirty="0"/>
              <a:t>Andrew Maxwell</a:t>
            </a:r>
          </a:p>
          <a:p>
            <a:r>
              <a:rPr lang="en-US" dirty="0"/>
              <a:t>Bergeron Chair IN TECHNOLOGY ENTREPRENEURSHIP</a:t>
            </a:r>
          </a:p>
        </p:txBody>
      </p:sp>
      <p:pic>
        <p:nvPicPr>
          <p:cNvPr id="9" name="Picture Placeholder 129">
            <a:extLst>
              <a:ext uri="{FF2B5EF4-FFF2-40B4-BE49-F238E27FC236}">
                <a16:creationId xmlns:a16="http://schemas.microsoft.com/office/drawing/2014/main" id="{AE67A1B4-B811-6541-BC06-D456EB4D0A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599" y="358815"/>
            <a:ext cx="11485301" cy="614615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3EDE4-CEE6-1CF2-9D29-8ECC22E321BB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371959" y="4861176"/>
            <a:ext cx="1689597" cy="809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525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210F77-B9D4-B577-8FF3-FA9BAA805E5D}"/>
              </a:ext>
            </a:extLst>
          </p:cNvPr>
          <p:cNvSpPr txBox="1"/>
          <p:nvPr/>
        </p:nvSpPr>
        <p:spPr>
          <a:xfrm>
            <a:off x="6485209" y="308188"/>
            <a:ext cx="5545425" cy="624162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613C7-E576-F177-BEAE-00FACD6B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6" y="1612073"/>
            <a:ext cx="4694238" cy="178367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What are Micromobility Vehicles?</a:t>
            </a:r>
            <a:endParaRPr lang="en-CA" dirty="0"/>
          </a:p>
        </p:txBody>
      </p:sp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id="{96F34396-C7D5-5C73-F35B-78438434F9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91" t="47188"/>
          <a:stretch/>
        </p:blipFill>
        <p:spPr>
          <a:xfrm>
            <a:off x="10886706" y="846022"/>
            <a:ext cx="1015947" cy="97154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2B2B8A-1115-D7B9-BB57-73D32856ECDF}"/>
              </a:ext>
            </a:extLst>
          </p:cNvPr>
          <p:cNvSpPr txBox="1"/>
          <p:nvPr/>
        </p:nvSpPr>
        <p:spPr>
          <a:xfrm>
            <a:off x="6568072" y="951466"/>
            <a:ext cx="3698121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2000" dirty="0">
                <a:latin typeface="+mn-lt"/>
              </a:rPr>
              <a:t>Range 100 km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2000" dirty="0">
                <a:latin typeface="+mn-lt"/>
              </a:rPr>
              <a:t>Max speed 32 km/hr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2000" dirty="0">
                <a:latin typeface="+mn-lt"/>
              </a:rPr>
              <a:t>110 </a:t>
            </a:r>
            <a:r>
              <a:rPr lang="en-CA" sz="2000" dirty="0"/>
              <a:t>V </a:t>
            </a:r>
            <a:r>
              <a:rPr lang="en-CA" sz="2000" dirty="0">
                <a:latin typeface="+mn-lt"/>
              </a:rPr>
              <a:t>Charges in </a:t>
            </a:r>
            <a:r>
              <a:rPr lang="en-CA" sz="2000" dirty="0"/>
              <a:t>6.5</a:t>
            </a:r>
            <a:r>
              <a:rPr lang="en-CA" sz="2000" dirty="0">
                <a:latin typeface="+mn-lt"/>
              </a:rPr>
              <a:t> hrs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2000" dirty="0">
                <a:latin typeface="+mn-lt"/>
              </a:rPr>
              <a:t>1 m. wide, 2 m. long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2000" dirty="0"/>
              <a:t>3 wheels, $25/day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2000" dirty="0">
                <a:latin typeface="+mn-lt"/>
              </a:rPr>
              <a:t>Not MTO approved</a:t>
            </a:r>
          </a:p>
          <a:p>
            <a:pPr algn="l">
              <a:spcAft>
                <a:spcPts val="300"/>
              </a:spcAft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272A37-8219-8912-6A46-6E660818A3E1}"/>
              </a:ext>
            </a:extLst>
          </p:cNvPr>
          <p:cNvSpPr txBox="1">
            <a:spLocks/>
          </p:cNvSpPr>
          <p:nvPr/>
        </p:nvSpPr>
        <p:spPr>
          <a:xfrm>
            <a:off x="836026" y="2934245"/>
            <a:ext cx="4694238" cy="178367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AD011-95C5-C08D-B605-6291DEC424DF}"/>
              </a:ext>
            </a:extLst>
          </p:cNvPr>
          <p:cNvSpPr txBox="1"/>
          <p:nvPr/>
        </p:nvSpPr>
        <p:spPr>
          <a:xfrm>
            <a:off x="6627229" y="3773758"/>
            <a:ext cx="3698121" cy="3035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1900" dirty="0">
                <a:latin typeface="+mn-lt"/>
              </a:rPr>
              <a:t>Range 100 km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1900" dirty="0">
                <a:latin typeface="+mn-lt"/>
              </a:rPr>
              <a:t>Max speed 40 km/hr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1900" dirty="0">
                <a:latin typeface="+mn-lt"/>
              </a:rPr>
              <a:t>110 </a:t>
            </a:r>
            <a:r>
              <a:rPr lang="en-CA" sz="1900" dirty="0"/>
              <a:t>V </a:t>
            </a:r>
            <a:r>
              <a:rPr lang="en-CA" sz="1900" dirty="0">
                <a:latin typeface="+mn-lt"/>
              </a:rPr>
              <a:t>Charge in 3 hrs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1900" dirty="0">
                <a:latin typeface="+mn-lt"/>
              </a:rPr>
              <a:t>1 m. wide, 2 m. long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1900" spc="-40" dirty="0"/>
              <a:t>4 wheels, $30/day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1900" dirty="0">
                <a:latin typeface="+mn-lt"/>
              </a:rPr>
              <a:t>Versatile                                body styles</a:t>
            </a:r>
          </a:p>
          <a:p>
            <a:pPr marL="355600" indent="-342900" algn="l">
              <a:lnSpc>
                <a:spcPct val="114000"/>
              </a:lnSpc>
              <a:spcAft>
                <a:spcPts val="0"/>
              </a:spcAft>
              <a:buSzPct val="140000"/>
              <a:buBlip>
                <a:blip r:embed="rId4"/>
              </a:buBlip>
            </a:pPr>
            <a:r>
              <a:rPr lang="en-CA" sz="1900" dirty="0"/>
              <a:t>MTO approved</a:t>
            </a:r>
            <a:endParaRPr lang="en-CA" sz="1900" dirty="0">
              <a:latin typeface="+mn-lt"/>
            </a:endParaRPr>
          </a:p>
          <a:p>
            <a:pPr algn="l">
              <a:spcAft>
                <a:spcPts val="300"/>
              </a:spcAft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55F513-0859-0ABF-7795-E64FA1EDA2FE}"/>
              </a:ext>
            </a:extLst>
          </p:cNvPr>
          <p:cNvSpPr txBox="1">
            <a:spLocks/>
          </p:cNvSpPr>
          <p:nvPr/>
        </p:nvSpPr>
        <p:spPr>
          <a:xfrm>
            <a:off x="6627229" y="319545"/>
            <a:ext cx="4694238" cy="49591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</a:rPr>
              <a:t>Urban Mobility Vehicles (UMVs)</a:t>
            </a:r>
            <a:endParaRPr lang="en-CA" sz="2400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926564-BDDC-3C9E-92E0-158FF1D39B4F}"/>
              </a:ext>
            </a:extLst>
          </p:cNvPr>
          <p:cNvSpPr txBox="1">
            <a:spLocks/>
          </p:cNvSpPr>
          <p:nvPr/>
        </p:nvSpPr>
        <p:spPr>
          <a:xfrm>
            <a:off x="6629220" y="3119897"/>
            <a:ext cx="4959076" cy="49591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</a:rPr>
              <a:t>Low Speed Vehicles (LSVs)</a:t>
            </a:r>
            <a:endParaRPr lang="en-CA" sz="2400" dirty="0">
              <a:solidFill>
                <a:schemeClr val="accent1"/>
              </a:solidFill>
            </a:endParaRPr>
          </a:p>
        </p:txBody>
      </p:sp>
      <p:pic>
        <p:nvPicPr>
          <p:cNvPr id="14" name="Picture 13" descr="A small black vehicle with a small door&#10;&#10;Description automatically generated">
            <a:extLst>
              <a:ext uri="{FF2B5EF4-FFF2-40B4-BE49-F238E27FC236}">
                <a16:creationId xmlns:a16="http://schemas.microsoft.com/office/drawing/2014/main" id="{D1129033-164D-DD39-DF1D-8314CC2BA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9459" r="15699"/>
          <a:stretch/>
        </p:blipFill>
        <p:spPr>
          <a:xfrm>
            <a:off x="10622930" y="3713866"/>
            <a:ext cx="1268056" cy="129178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27D4D-BB4B-DD86-19EB-2A01E58DBFFC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836026" y="5551817"/>
            <a:ext cx="1689597" cy="809979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2CA5DE04-B404-5743-C333-6EAB01795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36105" r="5403" b="6837"/>
          <a:stretch/>
        </p:blipFill>
        <p:spPr bwMode="auto">
          <a:xfrm>
            <a:off x="9133127" y="5203775"/>
            <a:ext cx="2774828" cy="115141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8E79-13C6-4CA5-A545-4AF15EC01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775" y="1999038"/>
            <a:ext cx="1896452" cy="115141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6936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92253C5-43B3-92A7-0245-B92E2E9D8DD7}"/>
              </a:ext>
            </a:extLst>
          </p:cNvPr>
          <p:cNvSpPr/>
          <p:nvPr/>
        </p:nvSpPr>
        <p:spPr>
          <a:xfrm>
            <a:off x="482524" y="3087934"/>
            <a:ext cx="573561" cy="585101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emiBold" panose="020B0503050203000203" pitchFamily="34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466094-129F-2642-D676-D35D06703234}"/>
              </a:ext>
            </a:extLst>
          </p:cNvPr>
          <p:cNvSpPr/>
          <p:nvPr/>
        </p:nvSpPr>
        <p:spPr>
          <a:xfrm>
            <a:off x="482524" y="2377521"/>
            <a:ext cx="573561" cy="585101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 dirty="0">
                <a:latin typeface="IBM Plex Sans SemiBold" panose="020B0503050203000203" pitchFamily="34" charset="0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E68A9CA-22C9-254C-A72B-151ED6AB8729}"/>
              </a:ext>
            </a:extLst>
          </p:cNvPr>
          <p:cNvSpPr/>
          <p:nvPr/>
        </p:nvSpPr>
        <p:spPr>
          <a:xfrm>
            <a:off x="1196766" y="1353005"/>
            <a:ext cx="11534496" cy="30708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10000"/>
              </a:lnSpc>
            </a:pPr>
            <a:r>
              <a:rPr lang="en-CA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Current use cases (</a:t>
            </a:r>
            <a:r>
              <a:rPr lang="en-CA" sz="2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YorkU</a:t>
            </a:r>
            <a:r>
              <a:rPr lang="en-CA" sz="24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Toronto Zoo, Exhibition Place)</a:t>
            </a:r>
            <a:endParaRPr lang="en-CA" sz="24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210000"/>
              </a:lnSpc>
            </a:pP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Micro-Mobility Deployment</a:t>
            </a:r>
          </a:p>
          <a:p>
            <a:pPr>
              <a:lnSpc>
                <a:spcPct val="210000"/>
              </a:lnSpc>
            </a:pP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Municipal Challenges</a:t>
            </a:r>
            <a:endParaRPr lang="en-CA" sz="240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210000"/>
              </a:lnSpc>
            </a:pP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with us</a:t>
            </a:r>
            <a:endParaRPr lang="en-CA" sz="240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74E0D9-9248-3502-0137-EB7EA6EBE538}"/>
              </a:ext>
            </a:extLst>
          </p:cNvPr>
          <p:cNvSpPr/>
          <p:nvPr/>
        </p:nvSpPr>
        <p:spPr>
          <a:xfrm>
            <a:off x="482526" y="1577538"/>
            <a:ext cx="573561" cy="585101"/>
          </a:xfrm>
          <a:prstGeom prst="ellips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emiBold" panose="020B0503050203000203" pitchFamily="34" charset="0"/>
              </a:rPr>
              <a:t>1</a:t>
            </a:r>
          </a:p>
        </p:txBody>
      </p:sp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892697" y="444396"/>
            <a:ext cx="995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ea typeface="Lato Heavy" charset="0"/>
                <a:cs typeface="Poppins" pitchFamily="2" charset="77"/>
              </a:rPr>
              <a:t>Ontario Smart Mobility Readiness Forum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E899A-A493-4282-6CFB-510334002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67" t="40619" b="30795"/>
          <a:stretch/>
        </p:blipFill>
        <p:spPr>
          <a:xfrm>
            <a:off x="1085977" y="4644358"/>
            <a:ext cx="2449482" cy="1856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603BD-1451-865B-63D6-CBE8EC9DC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00" r="47923" b="43615"/>
          <a:stretch/>
        </p:blipFill>
        <p:spPr>
          <a:xfrm>
            <a:off x="9075701" y="2187237"/>
            <a:ext cx="2633775" cy="1856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9E9172-05DC-2EEE-ED0B-78933BD6B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33" t="16445" b="60301"/>
          <a:stretch/>
        </p:blipFill>
        <p:spPr>
          <a:xfrm>
            <a:off x="3832252" y="3839285"/>
            <a:ext cx="2607963" cy="1510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16E495-CB19-0387-5BE4-A4D19A745F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433" b="72129"/>
          <a:stretch/>
        </p:blipFill>
        <p:spPr>
          <a:xfrm>
            <a:off x="6467739" y="2931341"/>
            <a:ext cx="2607962" cy="1810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0356F6-D228-E3EC-81C2-A3812859E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191" y="5055041"/>
            <a:ext cx="2748672" cy="140328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69AC7A6-CC77-0F87-522E-04C418733E02}"/>
              </a:ext>
            </a:extLst>
          </p:cNvPr>
          <p:cNvSpPr/>
          <p:nvPr/>
        </p:nvSpPr>
        <p:spPr>
          <a:xfrm>
            <a:off x="494043" y="3843840"/>
            <a:ext cx="573561" cy="58510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 dirty="0">
                <a:latin typeface="IBM Plex Sans SemiBold" panose="020B0503050203000203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E60D89-9E7E-B47C-1EDC-E7CF05B7E14E}"/>
              </a:ext>
            </a:extLst>
          </p:cNvPr>
          <p:cNvSpPr txBox="1"/>
          <p:nvPr/>
        </p:nvSpPr>
        <p:spPr>
          <a:xfrm>
            <a:off x="7450425" y="4921729"/>
            <a:ext cx="1448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900" b="1" dirty="0"/>
              <a:t>Groundskeeping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6BB049-71AC-3426-C900-6BA886B4B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5163" y="4867172"/>
            <a:ext cx="2665365" cy="16182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E64943-DE95-1141-49A1-7DDD59BF2215}"/>
              </a:ext>
            </a:extLst>
          </p:cNvPr>
          <p:cNvSpPr txBox="1"/>
          <p:nvPr/>
        </p:nvSpPr>
        <p:spPr>
          <a:xfrm>
            <a:off x="9657557" y="4757255"/>
            <a:ext cx="1448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900" b="1" dirty="0"/>
              <a:t>Catering</a:t>
            </a:r>
          </a:p>
        </p:txBody>
      </p:sp>
    </p:spTree>
    <p:extLst>
      <p:ext uri="{BB962C8B-B14F-4D97-AF65-F5344CB8AC3E}">
        <p14:creationId xmlns:p14="http://schemas.microsoft.com/office/powerpoint/2010/main" val="141792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EC29-3381-7591-DC3C-40D208E7F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585334-804D-4408-2B17-71302380E5C4}"/>
              </a:ext>
            </a:extLst>
          </p:cNvPr>
          <p:cNvSpPr/>
          <p:nvPr/>
        </p:nvSpPr>
        <p:spPr>
          <a:xfrm>
            <a:off x="1449964" y="3865109"/>
            <a:ext cx="970836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Facilitates Transition to Zero-emission Fleets</a:t>
            </a:r>
            <a:endParaRPr lang="en-CA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2B073B-E43A-49F9-874E-22060476D6B4}"/>
              </a:ext>
            </a:extLst>
          </p:cNvPr>
          <p:cNvSpPr/>
          <p:nvPr/>
        </p:nvSpPr>
        <p:spPr>
          <a:xfrm>
            <a:off x="693544" y="3849824"/>
            <a:ext cx="573561" cy="58510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emiBold" panose="020B0503050203000203" pitchFamily="34" charset="0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7C5FA4-CDF7-14B2-2904-31212E5CACE6}"/>
              </a:ext>
            </a:extLst>
          </p:cNvPr>
          <p:cNvSpPr/>
          <p:nvPr/>
        </p:nvSpPr>
        <p:spPr>
          <a:xfrm>
            <a:off x="693544" y="3136611"/>
            <a:ext cx="573561" cy="58510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emiBold" panose="020B0503050203000203" pitchFamily="34" charset="0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1896FD-3589-D0BC-1547-A7E5DEFC2F28}"/>
              </a:ext>
            </a:extLst>
          </p:cNvPr>
          <p:cNvSpPr/>
          <p:nvPr/>
        </p:nvSpPr>
        <p:spPr>
          <a:xfrm>
            <a:off x="693544" y="2423397"/>
            <a:ext cx="573561" cy="585101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 dirty="0">
                <a:latin typeface="IBM Plex Sans SemiBold" panose="020B0503050203000203" pitchFamily="34" charset="0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6EE89B-3E72-776D-5C70-F5DE9CF30F72}"/>
              </a:ext>
            </a:extLst>
          </p:cNvPr>
          <p:cNvSpPr/>
          <p:nvPr/>
        </p:nvSpPr>
        <p:spPr>
          <a:xfrm>
            <a:off x="1474414" y="2432870"/>
            <a:ext cx="9683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Facilitates Mobility, Creates New Value</a:t>
            </a:r>
            <a:endParaRPr lang="en-CA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92AD0B-2B47-1BA6-B94D-D6D608A29429}"/>
              </a:ext>
            </a:extLst>
          </p:cNvPr>
          <p:cNvSpPr/>
          <p:nvPr/>
        </p:nvSpPr>
        <p:spPr>
          <a:xfrm>
            <a:off x="693544" y="1710183"/>
            <a:ext cx="573561" cy="585101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emiBold" panose="020B0503050203000203" pitchFamily="34" charset="0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18F2452-E3D4-C408-6025-93FF0BE6D2EF}"/>
              </a:ext>
            </a:extLst>
          </p:cNvPr>
          <p:cNvSpPr/>
          <p:nvPr/>
        </p:nvSpPr>
        <p:spPr>
          <a:xfrm>
            <a:off x="1498291" y="1000630"/>
            <a:ext cx="980107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Reduces Congestion, Optimizes space utilization, Improves safety</a:t>
            </a:r>
            <a:endParaRPr lang="en-US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7E8A83-AE20-9616-1BAF-19C54DD3CC3D}"/>
              </a:ext>
            </a:extLst>
          </p:cNvPr>
          <p:cNvSpPr/>
          <p:nvPr/>
        </p:nvSpPr>
        <p:spPr>
          <a:xfrm>
            <a:off x="693544" y="996969"/>
            <a:ext cx="573561" cy="585101"/>
          </a:xfrm>
          <a:prstGeom prst="ellips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emiBold" panose="020B0503050203000203" pitchFamily="34" charset="0"/>
              </a:rPr>
              <a:t>1</a:t>
            </a:r>
          </a:p>
        </p:txBody>
      </p:sp>
      <p:sp>
        <p:nvSpPr>
          <p:cNvPr id="44" name="CuadroTexto 350">
            <a:extLst>
              <a:ext uri="{FF2B5EF4-FFF2-40B4-BE49-F238E27FC236}">
                <a16:creationId xmlns:a16="http://schemas.microsoft.com/office/drawing/2014/main" id="{5B01763E-746C-EF99-DD05-ACD263048425}"/>
              </a:ext>
            </a:extLst>
          </p:cNvPr>
          <p:cNvSpPr txBox="1"/>
          <p:nvPr/>
        </p:nvSpPr>
        <p:spPr>
          <a:xfrm>
            <a:off x="1491837" y="157739"/>
            <a:ext cx="9070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ea typeface="Lato Heavy" charset="0"/>
                <a:cs typeface="Poppins" pitchFamily="2" charset="77"/>
              </a:rPr>
              <a:t>Addresses Current Urban Challenges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DCBB29-B6F9-663B-F0EC-91265287F4F7}"/>
              </a:ext>
            </a:extLst>
          </p:cNvPr>
          <p:cNvSpPr/>
          <p:nvPr/>
        </p:nvSpPr>
        <p:spPr>
          <a:xfrm>
            <a:off x="1488928" y="1716750"/>
            <a:ext cx="9437200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Enhances Last Mile Deliveries, Reduces Transportation Costs 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8C71D-8593-18B5-1D2C-8007AC3F6F89}"/>
              </a:ext>
            </a:extLst>
          </p:cNvPr>
          <p:cNvSpPr/>
          <p:nvPr/>
        </p:nvSpPr>
        <p:spPr>
          <a:xfrm>
            <a:off x="1449964" y="3221732"/>
            <a:ext cx="1002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Offers Transit Integration </a:t>
            </a:r>
            <a:endParaRPr lang="en-CA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ject 5">
            <a:extLst>
              <a:ext uri="{FF2B5EF4-FFF2-40B4-BE49-F238E27FC236}">
                <a16:creationId xmlns:a16="http://schemas.microsoft.com/office/drawing/2014/main" id="{92CDB92C-1AC9-05A9-E604-26EA109A62F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54175"/>
            <a:ext cx="3976914" cy="2330458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20F61C82-5167-18A2-6646-FC34597889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342" y="4434925"/>
            <a:ext cx="3946659" cy="2349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1BF8BD-C3DD-0475-F9FF-34FE9D6CA8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6914" y="4454175"/>
            <a:ext cx="4268428" cy="2330458"/>
          </a:xfrm>
          <a:prstGeom prst="rect">
            <a:avLst/>
          </a:prstGeom>
        </p:spPr>
      </p:pic>
      <p:pic>
        <p:nvPicPr>
          <p:cNvPr id="13" name="Picture 12" descr="A row of electric cars parked in a parking lot&#10;&#10;Description automatically generated">
            <a:extLst>
              <a:ext uri="{FF2B5EF4-FFF2-40B4-BE49-F238E27FC236}">
                <a16:creationId xmlns:a16="http://schemas.microsoft.com/office/drawing/2014/main" id="{DFDEE8D0-C0FA-D18B-2AD6-DA39543184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48"/>
          <a:stretch/>
        </p:blipFill>
        <p:spPr>
          <a:xfrm>
            <a:off x="-146698" y="4479198"/>
            <a:ext cx="4187474" cy="22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0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7DE3-9D1B-819E-7F84-191473A53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602" y="91304"/>
            <a:ext cx="11161240" cy="720000"/>
          </a:xfrm>
        </p:spPr>
        <p:txBody>
          <a:bodyPr>
            <a:normAutofit/>
          </a:bodyPr>
          <a:lstStyle/>
          <a:p>
            <a:r>
              <a:rPr lang="en-US" sz="4000" dirty="0"/>
              <a:t>Anticipating Future Municipal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4F6EA2-00B2-F26E-57D6-4298211783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6AF4E3-7C7A-4050-BF98-8B639F08A4A8}" type="slidenum">
              <a:rPr lang="en-CA" smtClean="0"/>
              <a:pPr/>
              <a:t>5</a:t>
            </a:fld>
            <a:endParaRPr lang="en-C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BEB8B7-F48A-44A6-CB93-DA517B12ED62}"/>
              </a:ext>
            </a:extLst>
          </p:cNvPr>
          <p:cNvSpPr txBox="1">
            <a:spLocks/>
          </p:cNvSpPr>
          <p:nvPr/>
        </p:nvSpPr>
        <p:spPr>
          <a:xfrm>
            <a:off x="939351" y="957980"/>
            <a:ext cx="5581201" cy="513798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SzPct val="120000"/>
              <a:buNone/>
            </a:pPr>
            <a:r>
              <a:rPr lang="en-CA" sz="2800" b="1" dirty="0">
                <a:solidFill>
                  <a:srgbClr val="FF0000"/>
                </a:solidFill>
              </a:rPr>
              <a:t>Smart technology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Video-AI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AI recognition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Telemetry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Swappable Trailers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Smart ignition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Audible Warning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Geo-fencing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LIDAR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Vehicle tracking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Customizable bodies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252AE7-3417-4A32-B6A2-BBAE3882CE0A}"/>
              </a:ext>
            </a:extLst>
          </p:cNvPr>
          <p:cNvSpPr txBox="1">
            <a:spLocks/>
          </p:cNvSpPr>
          <p:nvPr/>
        </p:nvSpPr>
        <p:spPr>
          <a:xfrm>
            <a:off x="6039307" y="952857"/>
            <a:ext cx="5581201" cy="5457889"/>
          </a:xfrm>
          <a:prstGeom prst="rect">
            <a:avLst/>
          </a:prstGeom>
        </p:spPr>
        <p:txBody>
          <a:bodyPr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SzPct val="120000"/>
              <a:buNone/>
            </a:pPr>
            <a:r>
              <a:rPr lang="en-CA" sz="2800" b="1" dirty="0">
                <a:solidFill>
                  <a:srgbClr val="FF0000"/>
                </a:solidFill>
              </a:rPr>
              <a:t>Enhanced functionality</a:t>
            </a:r>
          </a:p>
          <a:p>
            <a:pPr>
              <a:lnSpc>
                <a:spcPct val="11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Pedestrian Detection</a:t>
            </a:r>
          </a:p>
          <a:p>
            <a:pPr>
              <a:lnSpc>
                <a:spcPct val="11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Facilities management</a:t>
            </a:r>
          </a:p>
          <a:p>
            <a:pPr>
              <a:lnSpc>
                <a:spcPct val="11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Vehicle location/optimization</a:t>
            </a:r>
          </a:p>
          <a:p>
            <a:pPr>
              <a:lnSpc>
                <a:spcPct val="11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Flexible multi-use deployment</a:t>
            </a:r>
          </a:p>
          <a:p>
            <a:pPr>
              <a:lnSpc>
                <a:spcPct val="11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Shared use/Zero Fleet deployment</a:t>
            </a:r>
          </a:p>
          <a:p>
            <a:pPr>
              <a:lnSpc>
                <a:spcPct val="11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Community Alert</a:t>
            </a:r>
          </a:p>
          <a:p>
            <a:pPr>
              <a:lnSpc>
                <a:spcPct val="11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Control access/parking</a:t>
            </a:r>
          </a:p>
          <a:p>
            <a:pPr>
              <a:lnSpc>
                <a:spcPct val="11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Object avoidance </a:t>
            </a:r>
          </a:p>
          <a:p>
            <a:pPr>
              <a:lnSpc>
                <a:spcPct val="11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Driver performance </a:t>
            </a:r>
          </a:p>
          <a:p>
            <a:pPr>
              <a:lnSpc>
                <a:spcPct val="110000"/>
              </a:lnSpc>
              <a:buSzPct val="120000"/>
              <a:buFontTx/>
              <a:buBlip>
                <a:blip r:embed="rId3"/>
              </a:buBlip>
            </a:pPr>
            <a:r>
              <a:rPr lang="en-CA" sz="2400" dirty="0"/>
              <a:t> Multiple use cases</a:t>
            </a:r>
          </a:p>
          <a:p>
            <a:pPr>
              <a:lnSpc>
                <a:spcPct val="120000"/>
              </a:lnSpc>
              <a:buSzPct val="120000"/>
              <a:buFontTx/>
              <a:buBlip>
                <a:blip r:embed="rId3"/>
              </a:buBlip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76288-B4E1-CD6D-C1BB-4A8DBE273B3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9351" y="6050994"/>
            <a:ext cx="1492937" cy="7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1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14DE8-9D3A-F2FB-5735-0574F550E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09" y="484325"/>
            <a:ext cx="11161240" cy="720000"/>
          </a:xfrm>
        </p:spPr>
        <p:txBody>
          <a:bodyPr>
            <a:noAutofit/>
          </a:bodyPr>
          <a:lstStyle/>
          <a:p>
            <a:r>
              <a:rPr lang="en-CA" sz="40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How will micromobility….</a:t>
            </a:r>
            <a:endParaRPr lang="en-CA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8090D-1DBD-155C-E9CA-FE6011CBD0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799" y="1562100"/>
            <a:ext cx="11169650" cy="3189513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2600" kern="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transform municipal services, urban planning and infrastructure development</a:t>
            </a:r>
          </a:p>
          <a:p>
            <a:pPr lvl="0"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26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reduce urban congestion, enhance accessibility and mobility  </a:t>
            </a:r>
          </a:p>
          <a:p>
            <a:pPr lvl="0"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26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increase transit use, enhance road safety, and enhance equity and housing affordability</a:t>
            </a:r>
          </a:p>
          <a:p>
            <a:pPr lvl="0"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26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educe collisions with bikes and pedestrians, and improve driver performance</a:t>
            </a:r>
          </a:p>
          <a:p>
            <a:pPr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26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facilitate </a:t>
            </a:r>
            <a:r>
              <a:rPr lang="en-CA" sz="26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infrastructure management, maintenance and service levels  </a:t>
            </a:r>
          </a:p>
          <a:p>
            <a:pPr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26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improve road discipline, manage multi-mode integration, &amp; improve pedestrian zone access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2600" kern="0" dirty="0">
                <a:ea typeface="Aptos" panose="020B0004020202020204" pitchFamily="34" charset="0"/>
                <a:cs typeface="Times New Roman" panose="02020603050405020304" pitchFamily="18" charset="0"/>
              </a:rPr>
              <a:t>reduce pollution and accelerate the transition to zero emission fleets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44548-F2F1-4165-B66A-E9E6FA80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7B206-E241-F74E-42D2-A604B3CEE2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229" y="5560712"/>
            <a:ext cx="1979815" cy="9491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E20D3B-2BED-E4C0-49BE-E192C9893395}"/>
              </a:ext>
            </a:extLst>
          </p:cNvPr>
          <p:cNvSpPr txBox="1">
            <a:spLocks/>
          </p:cNvSpPr>
          <p:nvPr/>
        </p:nvSpPr>
        <p:spPr>
          <a:xfrm>
            <a:off x="5813667" y="4935900"/>
            <a:ext cx="11161240" cy="72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kern="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…..in your municipality?</a:t>
            </a:r>
            <a:endParaRPr lang="en-CA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352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3107-978D-01B5-C12A-F8A8691B7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99" y="299187"/>
            <a:ext cx="11161240" cy="720000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CALL TO ACTION</a:t>
            </a:r>
            <a:endParaRPr lang="en-CA" sz="40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DEBB6-D79D-FA25-CE6F-7913880E278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14799" y="6356349"/>
            <a:ext cx="4132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B64C28E-966E-6B4A-816A-311B7D0A2E6D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5" name="Picture 4" descr="A qr code with red squares&#10;&#10;Description automatically generated">
            <a:extLst>
              <a:ext uri="{FF2B5EF4-FFF2-40B4-BE49-F238E27FC236}">
                <a16:creationId xmlns:a16="http://schemas.microsoft.com/office/drawing/2014/main" id="{17BCDFB2-FDD6-20E4-E8E9-6C945A7D0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0" y="1619530"/>
            <a:ext cx="3618939" cy="3618939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BEE9F7A-CDF3-2A09-AD79-532E8F92E422}"/>
              </a:ext>
            </a:extLst>
          </p:cNvPr>
          <p:cNvSpPr txBox="1">
            <a:spLocks/>
          </p:cNvSpPr>
          <p:nvPr/>
        </p:nvSpPr>
        <p:spPr>
          <a:xfrm>
            <a:off x="8057100" y="659185"/>
            <a:ext cx="3140200" cy="720000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4000" b="1" dirty="0">
                <a:solidFill>
                  <a:srgbClr val="FF0000"/>
                </a:solidFill>
              </a:rPr>
              <a:t>Scan QR code to engage with us!</a:t>
            </a:r>
            <a:endParaRPr lang="en-CA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431D1-0A0B-D882-7D37-6D91FF739BDA}"/>
              </a:ext>
            </a:extLst>
          </p:cNvPr>
          <p:cNvSpPr txBox="1"/>
          <p:nvPr/>
        </p:nvSpPr>
        <p:spPr>
          <a:xfrm>
            <a:off x="459371" y="1390606"/>
            <a:ext cx="7351059" cy="354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0" indent="-587375">
              <a:lnSpc>
                <a:spcPct val="110000"/>
              </a:lnSpc>
              <a:spcAft>
                <a:spcPts val="600"/>
              </a:spcAft>
              <a:buSzPct val="120000"/>
              <a:buFontTx/>
              <a:buBlip>
                <a:blip r:embed="rId4"/>
              </a:buBlip>
            </a:pPr>
            <a:r>
              <a:rPr lang="en-CA" sz="2400" dirty="0">
                <a:solidFill>
                  <a:srgbClr val="000000"/>
                </a:solidFill>
              </a:rPr>
              <a:t>Help us co-ordinate federal, provincial and municipal standards to facilitate deployment</a:t>
            </a:r>
          </a:p>
          <a:p>
            <a:pPr marL="635000" indent="-587375">
              <a:lnSpc>
                <a:spcPct val="110000"/>
              </a:lnSpc>
              <a:spcAft>
                <a:spcPts val="600"/>
              </a:spcAft>
              <a:buSzPct val="120000"/>
              <a:buFontTx/>
              <a:buBlip>
                <a:blip r:embed="rId4"/>
              </a:buBlip>
            </a:pPr>
            <a:r>
              <a:rPr lang="en-CA" sz="2400" dirty="0">
                <a:solidFill>
                  <a:srgbClr val="000000"/>
                </a:solidFill>
              </a:rPr>
              <a:t>Identify promising applications that partners can deploy in your municipality</a:t>
            </a:r>
          </a:p>
          <a:p>
            <a:pPr marL="635000" indent="-587375">
              <a:lnSpc>
                <a:spcPct val="110000"/>
              </a:lnSpc>
              <a:spcAft>
                <a:spcPts val="600"/>
              </a:spcAft>
              <a:buSzPct val="120000"/>
              <a:buFontTx/>
              <a:buBlip>
                <a:blip r:embed="rId4"/>
              </a:buBlip>
            </a:pPr>
            <a:r>
              <a:rPr lang="en-CA" sz="2400" dirty="0">
                <a:solidFill>
                  <a:srgbClr val="000000"/>
                </a:solidFill>
              </a:rPr>
              <a:t>Work with us to identify promising use cases in your municipality that we can pilot</a:t>
            </a:r>
          </a:p>
          <a:p>
            <a:pPr marL="635000" indent="-587375">
              <a:lnSpc>
                <a:spcPct val="110000"/>
              </a:lnSpc>
              <a:spcAft>
                <a:spcPts val="600"/>
              </a:spcAft>
              <a:buSzPct val="120000"/>
              <a:buFontTx/>
              <a:buBlip>
                <a:blip r:embed="rId4"/>
              </a:buBlip>
            </a:pPr>
            <a:r>
              <a:rPr lang="en-CA" sz="2400" b="0" i="0" u="none" strike="noStrike" dirty="0">
                <a:solidFill>
                  <a:srgbClr val="000000"/>
                </a:solidFill>
                <a:effectLst/>
              </a:rPr>
              <a:t>Visit our York Living Lab to explore how SARIT can address some of your pressing issues</a:t>
            </a: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3C8F633-C0A0-F709-AC8F-FF1BF5BDA0AF}"/>
              </a:ext>
            </a:extLst>
          </p:cNvPr>
          <p:cNvSpPr txBox="1">
            <a:spLocks/>
          </p:cNvSpPr>
          <p:nvPr/>
        </p:nvSpPr>
        <p:spPr>
          <a:xfrm>
            <a:off x="721423" y="5668387"/>
            <a:ext cx="7830907" cy="72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Email: andrew.maxwell@lassonde.yorku.ca</a:t>
            </a:r>
          </a:p>
          <a:p>
            <a:pPr marL="0" indent="0">
              <a:buFontTx/>
              <a:buNone/>
            </a:pPr>
            <a:endParaRPr lang="en-C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48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yvNSgYRn"/>
  <p:tag name="ARTICULATE_SLIDE_THUMBNAIL_REFRESH" val="1"/>
  <p:tag name="ARTICULATE_SLIDE_COUNT" val="3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York 2020">
      <a:dk1>
        <a:srgbClr val="000000"/>
      </a:dk1>
      <a:lt1>
        <a:srgbClr val="FFFFFF"/>
      </a:lt1>
      <a:dk2>
        <a:srgbClr val="AF1F24"/>
      </a:dk2>
      <a:lt2>
        <a:srgbClr val="F2F2F2"/>
      </a:lt2>
      <a:accent1>
        <a:srgbClr val="E31837"/>
      </a:accent1>
      <a:accent2>
        <a:srgbClr val="686361"/>
      </a:accent2>
      <a:accent3>
        <a:srgbClr val="7F1516"/>
      </a:accent3>
      <a:accent4>
        <a:srgbClr val="3EC2ED"/>
      </a:accent4>
      <a:accent5>
        <a:srgbClr val="AFE1F3"/>
      </a:accent5>
      <a:accent6>
        <a:srgbClr val="D6D0CA"/>
      </a:accent6>
      <a:hlink>
        <a:srgbClr val="E21E38"/>
      </a:hlink>
      <a:folHlink>
        <a:srgbClr val="AF1F24"/>
      </a:folHlink>
    </a:clrScheme>
    <a:fontScheme name="York PowerPoint 2021">
      <a:majorFont>
        <a:latin typeface="IBM Plex Sans Bold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Aft>
            <a:spcPts val="3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orkU PPT Template_Apr2021_r4" id="{85CED3E7-926E-9847-B7C6-6CE3A47F062E}" vid="{5D110BF7-AB7D-3D41-84FA-B87812FE5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f566e0f-ec8e-4085-8f66-b6c0b33e60bc">
      <UserInfo>
        <DisplayName>Ravi de Costa</DisplayName>
        <AccountId>23</AccountId>
        <AccountType/>
      </UserInfo>
      <UserInfo>
        <DisplayName>Mike Layton</DisplayName>
        <AccountId>12</AccountId>
        <AccountType/>
      </UserInfo>
      <UserInfo>
        <DisplayName>Nicole Arsenault</DisplayName>
        <AccountId>9</AccountId>
        <AccountType/>
      </UserInfo>
      <UserInfo>
        <DisplayName>Katherine Hetherington</DisplayName>
        <AccountId>52</AccountId>
        <AccountType/>
      </UserInfo>
      <UserInfo>
        <DisplayName>Geoff Fox</DisplayName>
        <AccountId>53</AccountId>
        <AccountType/>
      </UserInfo>
      <UserInfo>
        <DisplayName>George Jajjo</DisplayName>
        <AccountId>54</AccountId>
        <AccountType/>
      </UserInfo>
      <UserInfo>
        <DisplayName>Jackie Colucci</DisplayName>
        <AccountId>56</AccountId>
        <AccountType/>
      </UserInfo>
    </SharedWithUsers>
    <TaxCatchAll xmlns="6f566e0f-ec8e-4085-8f66-b6c0b33e60bc" xsi:nil="true"/>
    <lcf76f155ced4ddcb4097134ff3c332f xmlns="bc94490f-f257-4ce2-9fe3-9c576c17505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B424AD53F54D45B8ACD1CD04F991FC" ma:contentTypeVersion="17" ma:contentTypeDescription="Create a new document." ma:contentTypeScope="" ma:versionID="78b07ab6a8ae4c29266433776bf0a3f2">
  <xsd:schema xmlns:xsd="http://www.w3.org/2001/XMLSchema" xmlns:xs="http://www.w3.org/2001/XMLSchema" xmlns:p="http://schemas.microsoft.com/office/2006/metadata/properties" xmlns:ns2="bc94490f-f257-4ce2-9fe3-9c576c175052" xmlns:ns3="6f566e0f-ec8e-4085-8f66-b6c0b33e60bc" targetNamespace="http://schemas.microsoft.com/office/2006/metadata/properties" ma:root="true" ma:fieldsID="3adf91078b035ac85ca631ff1fd24c4a" ns2:_="" ns3:_="">
    <xsd:import namespace="bc94490f-f257-4ce2-9fe3-9c576c175052"/>
    <xsd:import namespace="6f566e0f-ec8e-4085-8f66-b6c0b33e60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4490f-f257-4ce2-9fe3-9c576c1750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e238dfb-e8b7-4c72-af15-47b3658373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566e0f-ec8e-4085-8f66-b6c0b33e60b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6e36590-83b8-4747-b13e-9564d6969745}" ma:internalName="TaxCatchAll" ma:showField="CatchAllData" ma:web="6f566e0f-ec8e-4085-8f66-b6c0b33e60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DC5B22-C10F-4442-898E-65283C092DE4}">
  <ds:schemaRefs>
    <ds:schemaRef ds:uri="http://schemas.openxmlformats.org/package/2006/metadata/core-properties"/>
    <ds:schemaRef ds:uri="a171cca2-a75b-4971-8c69-8b0d5ee5dad0"/>
    <ds:schemaRef ds:uri="http://purl.org/dc/terms/"/>
    <ds:schemaRef ds:uri="55e25423-7f28-4f47-a845-6e872423a8b5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6175DD4-9D86-4EFC-9033-DD9CF12B57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43077-6DA9-4DC5-BB4A-9626F1277FB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23352</TotalTime>
  <Words>550</Words>
  <Application>Microsoft Macintosh PowerPoint</Application>
  <PresentationFormat>Widescreen</PresentationFormat>
  <Paragraphs>112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Aptos</vt:lpstr>
      <vt:lpstr>Arial</vt:lpstr>
      <vt:lpstr>Calibri</vt:lpstr>
      <vt:lpstr>IBM Plex Sans</vt:lpstr>
      <vt:lpstr>IBM Plex Sans Bold</vt:lpstr>
      <vt:lpstr>IBM Plex Sans ExtraLight</vt:lpstr>
      <vt:lpstr>IBM Plex Sans Light</vt:lpstr>
      <vt:lpstr>IBM Plex Sans Medium</vt:lpstr>
      <vt:lpstr>IBM Plex Sans SemiBold</vt:lpstr>
      <vt:lpstr>IBM Plex Serif</vt:lpstr>
      <vt:lpstr>IBM Plex Serif ExtraLight</vt:lpstr>
      <vt:lpstr>IBM Plex Serif Medium</vt:lpstr>
      <vt:lpstr>Lato Heavy</vt:lpstr>
      <vt:lpstr>Times New Roman</vt:lpstr>
      <vt:lpstr>Wingdings</vt:lpstr>
      <vt:lpstr>Office Theme</vt:lpstr>
      <vt:lpstr>SARIT @ YORK</vt:lpstr>
      <vt:lpstr>What are Micromobility Vehicles?</vt:lpstr>
      <vt:lpstr>PowerPoint Presentation</vt:lpstr>
      <vt:lpstr>PowerPoint Presentation</vt:lpstr>
      <vt:lpstr>Anticipating Future Municipal Challenges</vt:lpstr>
      <vt:lpstr>How will micromobility….</vt:lpstr>
      <vt:lpstr>CALL TO ACTION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York University PowerPoint Design Theme </dc:title>
  <dc:subject/>
  <dc:creator>Nicole Arsenault</dc:creator>
  <cp:keywords/>
  <dc:description/>
  <cp:lastModifiedBy>Andrew L. Maxwell</cp:lastModifiedBy>
  <cp:revision>52</cp:revision>
  <cp:lastPrinted>2024-06-25T18:27:02Z</cp:lastPrinted>
  <dcterms:created xsi:type="dcterms:W3CDTF">2021-12-02T22:39:53Z</dcterms:created>
  <dcterms:modified xsi:type="dcterms:W3CDTF">2024-06-26T00:34:27Z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A9AF05EE-C7F7-4930-894B-EDF3FA236772</vt:lpwstr>
  </property>
  <property fmtid="{D5CDD505-2E9C-101B-9397-08002B2CF9AE}" pid="3" name="ArticulatePath">
    <vt:lpwstr>Presentation3</vt:lpwstr>
  </property>
  <property fmtid="{D5CDD505-2E9C-101B-9397-08002B2CF9AE}" pid="4" name="ContentTypeId">
    <vt:lpwstr>0x010100C5B424AD53F54D45B8ACD1CD04F991FC</vt:lpwstr>
  </property>
</Properties>
</file>